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21" r:id="rId1"/>
    <p:sldMasterId id="2147485171" r:id="rId2"/>
  </p:sldMasterIdLst>
  <p:notesMasterIdLst>
    <p:notesMasterId r:id="rId6"/>
  </p:notesMasterIdLst>
  <p:handoutMasterIdLst>
    <p:handoutMasterId r:id="rId7"/>
  </p:handoutMasterIdLst>
  <p:sldIdLst>
    <p:sldId id="1378" r:id="rId3"/>
    <p:sldId id="1376" r:id="rId4"/>
    <p:sldId id="1377" r:id="rId5"/>
  </p:sldIdLst>
  <p:sldSz cx="9144000" cy="6858000" type="screen4x3"/>
  <p:notesSz cx="7023100" cy="9309100"/>
  <p:defaultTextStyle>
    <a:defPPr>
      <a:defRPr lang="en-US"/>
    </a:defPPr>
    <a:lvl1pPr marL="0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990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982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73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964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956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46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8937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5929" algn="l" defTabSz="9139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BC64"/>
    <a:srgbClr val="08AF53"/>
    <a:srgbClr val="22399A"/>
    <a:srgbClr val="204F9A"/>
    <a:srgbClr val="5D4677"/>
    <a:srgbClr val="54406C"/>
    <a:srgbClr val="4A385F"/>
    <a:srgbClr val="4F9DE3"/>
    <a:srgbClr val="79B338"/>
    <a:srgbClr val="E37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00" autoAdjust="0"/>
    <p:restoredTop sz="86401" autoAdjust="0"/>
  </p:normalViewPr>
  <p:slideViewPr>
    <p:cSldViewPr>
      <p:cViewPr>
        <p:scale>
          <a:sx n="84" d="100"/>
          <a:sy n="84" d="100"/>
        </p:scale>
        <p:origin x="2040" y="712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50" d="100"/>
        <a:sy n="150" d="100"/>
      </p:scale>
      <p:origin x="0" y="-57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2A50A22F-3EAD-40FF-AA78-C080AA097FC4}" type="datetimeFigureOut">
              <a:rPr lang="en-US" smtClean="0"/>
              <a:t>8/21/17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5CC5D6D4-B414-45EE-AAFD-33F13D3C2A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61651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7C6D1C13-7670-443A-811B-B11CA148A865}" type="datetimeFigureOut">
              <a:rPr lang="en-US" smtClean="0"/>
              <a:t>8/21/17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72BB982B-9581-4F0A-8CCD-3C35D88699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088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990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982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973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964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956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1946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8937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5929" algn="l" defTabSz="91398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B982B-9581-4F0A-8CCD-3C35D886994D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897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BB982B-9581-4F0A-8CCD-3C35D886994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70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6.png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3200400"/>
            <a:ext cx="9144000" cy="3657600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icon to add picture from file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95375"/>
            <a:ext cx="6217920" cy="1234440"/>
          </a:xfrm>
        </p:spPr>
        <p:txBody>
          <a:bodyPr vert="horz" lIns="0" tIns="45720" rIns="91440" bIns="45720" rtlCol="0" anchor="ctr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3600" b="0" i="0" kern="1200" dirty="0" smtClean="0">
                <a:solidFill>
                  <a:schemeClr val="accent1"/>
                </a:solidFill>
                <a:latin typeface="Georgia"/>
                <a:ea typeface="+mj-e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04135"/>
            <a:ext cx="6126480" cy="457200"/>
          </a:xfrm>
        </p:spPr>
        <p:txBody>
          <a:bodyPr lIns="0">
            <a:noAutofit/>
          </a:bodyPr>
          <a:lstStyle>
            <a:lvl1pPr marL="0" indent="0" algn="l">
              <a:spcBef>
                <a:spcPts val="600"/>
              </a:spcBef>
              <a:buNone/>
              <a:defRPr sz="1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581400" y="6567101"/>
            <a:ext cx="5105400" cy="138499"/>
          </a:xfrm>
        </p:spPr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gray">
          <a:xfrm>
            <a:off x="476250" y="914400"/>
            <a:ext cx="6154738" cy="123825"/>
          </a:xfrm>
          <a:custGeom>
            <a:avLst/>
            <a:gdLst/>
            <a:ahLst/>
            <a:cxnLst>
              <a:cxn ang="0">
                <a:pos x="6456" y="79"/>
              </a:cxn>
              <a:cxn ang="0">
                <a:pos x="6456" y="79"/>
              </a:cxn>
              <a:cxn ang="0">
                <a:pos x="6422" y="44"/>
              </a:cxn>
              <a:cxn ang="0">
                <a:pos x="6422" y="44"/>
              </a:cxn>
              <a:cxn ang="0">
                <a:pos x="6366" y="36"/>
              </a:cxn>
              <a:cxn ang="0">
                <a:pos x="6366" y="37"/>
              </a:cxn>
              <a:cxn ang="0">
                <a:pos x="3247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3180" y="77"/>
              </a:cxn>
              <a:cxn ang="0">
                <a:pos x="6366" y="77"/>
              </a:cxn>
              <a:cxn ang="0">
                <a:pos x="6417" y="83"/>
              </a:cxn>
              <a:cxn ang="0">
                <a:pos x="6419" y="84"/>
              </a:cxn>
              <a:cxn ang="0">
                <a:pos x="6450" y="113"/>
              </a:cxn>
              <a:cxn ang="0">
                <a:pos x="6450" y="114"/>
              </a:cxn>
              <a:cxn ang="0">
                <a:pos x="6458" y="114"/>
              </a:cxn>
              <a:cxn ang="0">
                <a:pos x="6458" y="113"/>
              </a:cxn>
              <a:cxn ang="0">
                <a:pos x="6456" y="79"/>
              </a:cxn>
            </a:cxnLst>
            <a:rect l="0" t="0" r="r" b="b"/>
            <a:pathLst>
              <a:path w="6458" h="114">
                <a:moveTo>
                  <a:pt x="6456" y="79"/>
                </a:moveTo>
                <a:lnTo>
                  <a:pt x="6456" y="79"/>
                </a:lnTo>
                <a:cubicBezTo>
                  <a:pt x="6454" y="60"/>
                  <a:pt x="6444" y="51"/>
                  <a:pt x="6422" y="44"/>
                </a:cubicBezTo>
                <a:lnTo>
                  <a:pt x="6422" y="44"/>
                </a:lnTo>
                <a:cubicBezTo>
                  <a:pt x="6410" y="40"/>
                  <a:pt x="6391" y="38"/>
                  <a:pt x="6366" y="36"/>
                </a:cubicBezTo>
                <a:lnTo>
                  <a:pt x="6366" y="37"/>
                </a:lnTo>
                <a:lnTo>
                  <a:pt x="3247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3180" y="77"/>
                </a:lnTo>
                <a:lnTo>
                  <a:pt x="6366" y="77"/>
                </a:lnTo>
                <a:cubicBezTo>
                  <a:pt x="6388" y="78"/>
                  <a:pt x="6406" y="80"/>
                  <a:pt x="6417" y="83"/>
                </a:cubicBezTo>
                <a:lnTo>
                  <a:pt x="6419" y="84"/>
                </a:lnTo>
                <a:cubicBezTo>
                  <a:pt x="6429" y="87"/>
                  <a:pt x="6450" y="94"/>
                  <a:pt x="6450" y="113"/>
                </a:cubicBezTo>
                <a:lnTo>
                  <a:pt x="6450" y="114"/>
                </a:lnTo>
                <a:lnTo>
                  <a:pt x="6458" y="114"/>
                </a:lnTo>
                <a:lnTo>
                  <a:pt x="6458" y="113"/>
                </a:lnTo>
                <a:cubicBezTo>
                  <a:pt x="6458" y="103"/>
                  <a:pt x="6457" y="87"/>
                  <a:pt x="6456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reeform 9"/>
          <p:cNvSpPr>
            <a:spLocks/>
          </p:cNvSpPr>
          <p:nvPr userDrawn="1"/>
        </p:nvSpPr>
        <p:spPr bwMode="gray">
          <a:xfrm>
            <a:off x="476250" y="2419350"/>
            <a:ext cx="6154738" cy="123825"/>
          </a:xfrm>
          <a:custGeom>
            <a:avLst/>
            <a:gdLst/>
            <a:ahLst/>
            <a:cxnLst>
              <a:cxn ang="0">
                <a:pos x="6456" y="79"/>
              </a:cxn>
              <a:cxn ang="0">
                <a:pos x="6456" y="79"/>
              </a:cxn>
              <a:cxn ang="0">
                <a:pos x="6422" y="44"/>
              </a:cxn>
              <a:cxn ang="0">
                <a:pos x="6422" y="44"/>
              </a:cxn>
              <a:cxn ang="0">
                <a:pos x="6366" y="36"/>
              </a:cxn>
              <a:cxn ang="0">
                <a:pos x="6366" y="37"/>
              </a:cxn>
              <a:cxn ang="0">
                <a:pos x="3247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3180" y="77"/>
              </a:cxn>
              <a:cxn ang="0">
                <a:pos x="6366" y="77"/>
              </a:cxn>
              <a:cxn ang="0">
                <a:pos x="6417" y="83"/>
              </a:cxn>
              <a:cxn ang="0">
                <a:pos x="6419" y="84"/>
              </a:cxn>
              <a:cxn ang="0">
                <a:pos x="6450" y="113"/>
              </a:cxn>
              <a:cxn ang="0">
                <a:pos x="6450" y="114"/>
              </a:cxn>
              <a:cxn ang="0">
                <a:pos x="6458" y="114"/>
              </a:cxn>
              <a:cxn ang="0">
                <a:pos x="6458" y="113"/>
              </a:cxn>
              <a:cxn ang="0">
                <a:pos x="6456" y="79"/>
              </a:cxn>
            </a:cxnLst>
            <a:rect l="0" t="0" r="r" b="b"/>
            <a:pathLst>
              <a:path w="6458" h="114">
                <a:moveTo>
                  <a:pt x="6456" y="79"/>
                </a:moveTo>
                <a:lnTo>
                  <a:pt x="6456" y="79"/>
                </a:lnTo>
                <a:cubicBezTo>
                  <a:pt x="6454" y="60"/>
                  <a:pt x="6444" y="51"/>
                  <a:pt x="6422" y="44"/>
                </a:cubicBezTo>
                <a:lnTo>
                  <a:pt x="6422" y="44"/>
                </a:lnTo>
                <a:cubicBezTo>
                  <a:pt x="6410" y="40"/>
                  <a:pt x="6391" y="38"/>
                  <a:pt x="6366" y="36"/>
                </a:cubicBezTo>
                <a:lnTo>
                  <a:pt x="6366" y="37"/>
                </a:lnTo>
                <a:lnTo>
                  <a:pt x="3247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3180" y="77"/>
                </a:lnTo>
                <a:lnTo>
                  <a:pt x="6366" y="77"/>
                </a:lnTo>
                <a:cubicBezTo>
                  <a:pt x="6388" y="78"/>
                  <a:pt x="6406" y="80"/>
                  <a:pt x="6417" y="83"/>
                </a:cubicBezTo>
                <a:lnTo>
                  <a:pt x="6419" y="84"/>
                </a:lnTo>
                <a:cubicBezTo>
                  <a:pt x="6429" y="87"/>
                  <a:pt x="6450" y="94"/>
                  <a:pt x="6450" y="113"/>
                </a:cubicBezTo>
                <a:lnTo>
                  <a:pt x="6450" y="114"/>
                </a:lnTo>
                <a:lnTo>
                  <a:pt x="6458" y="114"/>
                </a:lnTo>
                <a:lnTo>
                  <a:pt x="6458" y="113"/>
                </a:lnTo>
                <a:cubicBezTo>
                  <a:pt x="6458" y="103"/>
                  <a:pt x="6457" y="87"/>
                  <a:pt x="6456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250" y="338508"/>
            <a:ext cx="1511719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118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3039"/>
            <a:ext cx="3977640" cy="4846320"/>
          </a:xfrm>
        </p:spPr>
        <p:txBody>
          <a:bodyPr>
            <a:noAutofit/>
          </a:bodyPr>
          <a:lstStyle>
            <a:lvl1pPr marL="114300" indent="-114300">
              <a:defRPr sz="2400"/>
            </a:lvl1pPr>
            <a:lvl2pPr marL="342900" indent="-228600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463039"/>
            <a:ext cx="3977640" cy="4846320"/>
          </a:xfrm>
        </p:spPr>
        <p:txBody>
          <a:bodyPr>
            <a:noAutofit/>
          </a:bodyPr>
          <a:lstStyle>
            <a:lvl1pPr marL="171450" indent="-171450">
              <a:defRPr sz="2400"/>
            </a:lvl1pPr>
            <a:lvl2pPr marL="342900" indent="-171450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Freeform 5"/>
          <p:cNvSpPr>
            <a:spLocks/>
          </p:cNvSpPr>
          <p:nvPr userDrawn="1"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3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on Left Only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3039"/>
            <a:ext cx="3977640" cy="4846320"/>
          </a:xfrm>
        </p:spPr>
        <p:txBody>
          <a:bodyPr>
            <a:noAutofit/>
          </a:bodyPr>
          <a:lstStyle>
            <a:lvl1pPr marL="114300" indent="-114300">
              <a:defRPr sz="2400"/>
            </a:lvl1pPr>
            <a:lvl2pPr marL="342900" indent="-228600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230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xt on Right Only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463039"/>
            <a:ext cx="3977640" cy="4846320"/>
          </a:xfrm>
        </p:spPr>
        <p:txBody>
          <a:bodyPr>
            <a:noAutofit/>
          </a:bodyPr>
          <a:lstStyle>
            <a:lvl1pPr marL="109538" indent="-109538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0" name="Freeform 5"/>
          <p:cNvSpPr>
            <a:spLocks/>
          </p:cNvSpPr>
          <p:nvPr userDrawn="1"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7719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3738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7780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COMPANY CONFIDENTIAL  |  FOR INTERNAL USE ONLY  |  DO NOT COPY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 userDrawn="1"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3884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Light Blue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>
                <a:solidFill>
                  <a:srgbClr val="FFFFFF"/>
                </a:solidFill>
              </a:rPr>
              <a:t>COMPANY CONFIDENTIAL  |  FOR INTERNAL USE ONLY  |  DO NOT COPY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5478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Green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44413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Sand">
    <p:bg bwMode="gray">
      <p:bgPr>
        <a:solidFill>
          <a:srgbClr val="BA9D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3827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Aqua">
    <p:bg bwMode="gray">
      <p:bgPr>
        <a:solidFill>
          <a:srgbClr val="5D96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35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Full Image 1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095375"/>
            <a:ext cx="6217920" cy="1234440"/>
          </a:xfrm>
        </p:spPr>
        <p:txBody>
          <a:bodyPr vert="horz" lIns="0" tIns="45720" rIns="91440" bIns="45720" rtlCol="0" anchor="ctr" anchorCtr="0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3600" b="0" i="0" kern="1200" dirty="0" smtClean="0">
                <a:solidFill>
                  <a:schemeClr val="accent1"/>
                </a:solidFill>
                <a:latin typeface="Georgia"/>
                <a:ea typeface="+mj-ea"/>
                <a:cs typeface="Georgia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604135"/>
            <a:ext cx="6126480" cy="457200"/>
          </a:xfrm>
        </p:spPr>
        <p:txBody>
          <a:bodyPr lIns="0">
            <a:noAutofit/>
          </a:bodyPr>
          <a:lstStyle>
            <a:lvl1pPr marL="0" indent="0" algn="l">
              <a:spcBef>
                <a:spcPts val="600"/>
              </a:spcBef>
              <a:buNone/>
              <a:defRPr sz="1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>
            <a:off x="3581400" y="6567101"/>
            <a:ext cx="5105400" cy="138499"/>
          </a:xfrm>
        </p:spPr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reeform 9"/>
          <p:cNvSpPr>
            <a:spLocks/>
          </p:cNvSpPr>
          <p:nvPr/>
        </p:nvSpPr>
        <p:spPr bwMode="gray">
          <a:xfrm>
            <a:off x="476250" y="914400"/>
            <a:ext cx="6154738" cy="123825"/>
          </a:xfrm>
          <a:custGeom>
            <a:avLst/>
            <a:gdLst/>
            <a:ahLst/>
            <a:cxnLst>
              <a:cxn ang="0">
                <a:pos x="6456" y="79"/>
              </a:cxn>
              <a:cxn ang="0">
                <a:pos x="6456" y="79"/>
              </a:cxn>
              <a:cxn ang="0">
                <a:pos x="6422" y="44"/>
              </a:cxn>
              <a:cxn ang="0">
                <a:pos x="6422" y="44"/>
              </a:cxn>
              <a:cxn ang="0">
                <a:pos x="6366" y="36"/>
              </a:cxn>
              <a:cxn ang="0">
                <a:pos x="6366" y="37"/>
              </a:cxn>
              <a:cxn ang="0">
                <a:pos x="3247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3180" y="77"/>
              </a:cxn>
              <a:cxn ang="0">
                <a:pos x="6366" y="77"/>
              </a:cxn>
              <a:cxn ang="0">
                <a:pos x="6417" y="83"/>
              </a:cxn>
              <a:cxn ang="0">
                <a:pos x="6419" y="84"/>
              </a:cxn>
              <a:cxn ang="0">
                <a:pos x="6450" y="113"/>
              </a:cxn>
              <a:cxn ang="0">
                <a:pos x="6450" y="114"/>
              </a:cxn>
              <a:cxn ang="0">
                <a:pos x="6458" y="114"/>
              </a:cxn>
              <a:cxn ang="0">
                <a:pos x="6458" y="113"/>
              </a:cxn>
              <a:cxn ang="0">
                <a:pos x="6456" y="79"/>
              </a:cxn>
            </a:cxnLst>
            <a:rect l="0" t="0" r="r" b="b"/>
            <a:pathLst>
              <a:path w="6458" h="114">
                <a:moveTo>
                  <a:pt x="6456" y="79"/>
                </a:moveTo>
                <a:lnTo>
                  <a:pt x="6456" y="79"/>
                </a:lnTo>
                <a:cubicBezTo>
                  <a:pt x="6454" y="60"/>
                  <a:pt x="6444" y="51"/>
                  <a:pt x="6422" y="44"/>
                </a:cubicBezTo>
                <a:lnTo>
                  <a:pt x="6422" y="44"/>
                </a:lnTo>
                <a:cubicBezTo>
                  <a:pt x="6410" y="40"/>
                  <a:pt x="6391" y="38"/>
                  <a:pt x="6366" y="36"/>
                </a:cubicBezTo>
                <a:lnTo>
                  <a:pt x="6366" y="37"/>
                </a:lnTo>
                <a:lnTo>
                  <a:pt x="3247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3180" y="77"/>
                </a:lnTo>
                <a:lnTo>
                  <a:pt x="6366" y="77"/>
                </a:lnTo>
                <a:cubicBezTo>
                  <a:pt x="6388" y="78"/>
                  <a:pt x="6406" y="80"/>
                  <a:pt x="6417" y="83"/>
                </a:cubicBezTo>
                <a:lnTo>
                  <a:pt x="6419" y="84"/>
                </a:lnTo>
                <a:cubicBezTo>
                  <a:pt x="6429" y="87"/>
                  <a:pt x="6450" y="94"/>
                  <a:pt x="6450" y="113"/>
                </a:cubicBezTo>
                <a:lnTo>
                  <a:pt x="6450" y="114"/>
                </a:lnTo>
                <a:lnTo>
                  <a:pt x="6458" y="114"/>
                </a:lnTo>
                <a:lnTo>
                  <a:pt x="6458" y="113"/>
                </a:lnTo>
                <a:cubicBezTo>
                  <a:pt x="6458" y="103"/>
                  <a:pt x="6457" y="87"/>
                  <a:pt x="6456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reeform 9"/>
          <p:cNvSpPr>
            <a:spLocks/>
          </p:cNvSpPr>
          <p:nvPr/>
        </p:nvSpPr>
        <p:spPr bwMode="gray">
          <a:xfrm>
            <a:off x="476250" y="2419350"/>
            <a:ext cx="6154738" cy="123825"/>
          </a:xfrm>
          <a:custGeom>
            <a:avLst/>
            <a:gdLst/>
            <a:ahLst/>
            <a:cxnLst>
              <a:cxn ang="0">
                <a:pos x="6456" y="79"/>
              </a:cxn>
              <a:cxn ang="0">
                <a:pos x="6456" y="79"/>
              </a:cxn>
              <a:cxn ang="0">
                <a:pos x="6422" y="44"/>
              </a:cxn>
              <a:cxn ang="0">
                <a:pos x="6422" y="44"/>
              </a:cxn>
              <a:cxn ang="0">
                <a:pos x="6366" y="36"/>
              </a:cxn>
              <a:cxn ang="0">
                <a:pos x="6366" y="37"/>
              </a:cxn>
              <a:cxn ang="0">
                <a:pos x="3247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3180" y="77"/>
              </a:cxn>
              <a:cxn ang="0">
                <a:pos x="6366" y="77"/>
              </a:cxn>
              <a:cxn ang="0">
                <a:pos x="6417" y="83"/>
              </a:cxn>
              <a:cxn ang="0">
                <a:pos x="6419" y="84"/>
              </a:cxn>
              <a:cxn ang="0">
                <a:pos x="6450" y="113"/>
              </a:cxn>
              <a:cxn ang="0">
                <a:pos x="6450" y="114"/>
              </a:cxn>
              <a:cxn ang="0">
                <a:pos x="6458" y="114"/>
              </a:cxn>
              <a:cxn ang="0">
                <a:pos x="6458" y="113"/>
              </a:cxn>
              <a:cxn ang="0">
                <a:pos x="6456" y="79"/>
              </a:cxn>
            </a:cxnLst>
            <a:rect l="0" t="0" r="r" b="b"/>
            <a:pathLst>
              <a:path w="6458" h="114">
                <a:moveTo>
                  <a:pt x="6456" y="79"/>
                </a:moveTo>
                <a:lnTo>
                  <a:pt x="6456" y="79"/>
                </a:lnTo>
                <a:cubicBezTo>
                  <a:pt x="6454" y="60"/>
                  <a:pt x="6444" y="51"/>
                  <a:pt x="6422" y="44"/>
                </a:cubicBezTo>
                <a:lnTo>
                  <a:pt x="6422" y="44"/>
                </a:lnTo>
                <a:cubicBezTo>
                  <a:pt x="6410" y="40"/>
                  <a:pt x="6391" y="38"/>
                  <a:pt x="6366" y="36"/>
                </a:cubicBezTo>
                <a:lnTo>
                  <a:pt x="6366" y="37"/>
                </a:lnTo>
                <a:lnTo>
                  <a:pt x="3247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3180" y="77"/>
                </a:lnTo>
                <a:lnTo>
                  <a:pt x="6366" y="77"/>
                </a:lnTo>
                <a:cubicBezTo>
                  <a:pt x="6388" y="78"/>
                  <a:pt x="6406" y="80"/>
                  <a:pt x="6417" y="83"/>
                </a:cubicBezTo>
                <a:lnTo>
                  <a:pt x="6419" y="84"/>
                </a:lnTo>
                <a:cubicBezTo>
                  <a:pt x="6429" y="87"/>
                  <a:pt x="6450" y="94"/>
                  <a:pt x="6450" y="113"/>
                </a:cubicBezTo>
                <a:lnTo>
                  <a:pt x="6450" y="114"/>
                </a:lnTo>
                <a:lnTo>
                  <a:pt x="6458" y="114"/>
                </a:lnTo>
                <a:lnTo>
                  <a:pt x="6458" y="113"/>
                </a:lnTo>
                <a:cubicBezTo>
                  <a:pt x="6458" y="103"/>
                  <a:pt x="6457" y="87"/>
                  <a:pt x="6456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solidFill>
              <a:schemeClr val="bg1">
                <a:lumMod val="6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6250" y="338508"/>
            <a:ext cx="1511719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04884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Purple">
    <p:bg bwMode="gray">
      <p:bgPr>
        <a:solidFill>
          <a:srgbClr val="815E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4114800" cy="1499616"/>
          </a:xfrm>
          <a:noFill/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4114800" cy="1828800"/>
          </a:xfrm>
          <a:noFill/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reeform 17"/>
          <p:cNvSpPr>
            <a:spLocks/>
          </p:cNvSpPr>
          <p:nvPr/>
        </p:nvSpPr>
        <p:spPr bwMode="gray">
          <a:xfrm>
            <a:off x="0" y="2940758"/>
            <a:ext cx="4530725" cy="239713"/>
          </a:xfrm>
          <a:custGeom>
            <a:avLst/>
            <a:gdLst/>
            <a:ahLst/>
            <a:cxnLst>
              <a:cxn ang="0">
                <a:pos x="2103" y="130"/>
              </a:cxn>
              <a:cxn ang="0">
                <a:pos x="2103" y="130"/>
              </a:cxn>
              <a:cxn ang="0">
                <a:pos x="4451" y="130"/>
              </a:cxn>
              <a:cxn ang="0">
                <a:pos x="4615" y="151"/>
              </a:cxn>
              <a:cxn ang="0">
                <a:pos x="4619" y="152"/>
              </a:cxn>
              <a:cxn ang="0">
                <a:pos x="4718" y="244"/>
              </a:cxn>
              <a:cxn ang="0">
                <a:pos x="4718" y="250"/>
              </a:cxn>
              <a:cxn ang="0">
                <a:pos x="4744" y="250"/>
              </a:cxn>
              <a:cxn ang="0">
                <a:pos x="4744" y="244"/>
              </a:cxn>
              <a:cxn ang="0">
                <a:pos x="4740" y="137"/>
              </a:cxn>
              <a:cxn ang="0">
                <a:pos x="4628" y="24"/>
              </a:cxn>
              <a:cxn ang="0">
                <a:pos x="4628" y="24"/>
              </a:cxn>
              <a:cxn ang="0">
                <a:pos x="4451" y="0"/>
              </a:cxn>
              <a:cxn ang="0">
                <a:pos x="4451" y="1"/>
              </a:cxn>
              <a:cxn ang="0">
                <a:pos x="2159" y="1"/>
              </a:cxn>
              <a:cxn ang="0">
                <a:pos x="0" y="1"/>
              </a:cxn>
              <a:cxn ang="0">
                <a:pos x="0" y="130"/>
              </a:cxn>
              <a:cxn ang="0">
                <a:pos x="2103" y="130"/>
              </a:cxn>
            </a:cxnLst>
            <a:rect l="0" t="0" r="r" b="b"/>
            <a:pathLst>
              <a:path w="4745" h="250">
                <a:moveTo>
                  <a:pt x="2103" y="130"/>
                </a:moveTo>
                <a:lnTo>
                  <a:pt x="2103" y="130"/>
                </a:lnTo>
                <a:lnTo>
                  <a:pt x="4451" y="130"/>
                </a:lnTo>
                <a:cubicBezTo>
                  <a:pt x="4519" y="133"/>
                  <a:pt x="4578" y="140"/>
                  <a:pt x="4615" y="151"/>
                </a:cubicBezTo>
                <a:lnTo>
                  <a:pt x="4619" y="152"/>
                </a:lnTo>
                <a:cubicBezTo>
                  <a:pt x="4652" y="163"/>
                  <a:pt x="4720" y="186"/>
                  <a:pt x="4718" y="244"/>
                </a:cubicBezTo>
                <a:lnTo>
                  <a:pt x="4718" y="250"/>
                </a:lnTo>
                <a:lnTo>
                  <a:pt x="4744" y="250"/>
                </a:lnTo>
                <a:lnTo>
                  <a:pt x="4744" y="244"/>
                </a:lnTo>
                <a:cubicBezTo>
                  <a:pt x="4745" y="213"/>
                  <a:pt x="4743" y="164"/>
                  <a:pt x="4740" y="137"/>
                </a:cubicBezTo>
                <a:cubicBezTo>
                  <a:pt x="4731" y="77"/>
                  <a:pt x="4701" y="47"/>
                  <a:pt x="4628" y="24"/>
                </a:cubicBezTo>
                <a:lnTo>
                  <a:pt x="4628" y="24"/>
                </a:lnTo>
                <a:cubicBezTo>
                  <a:pt x="4591" y="13"/>
                  <a:pt x="4532" y="5"/>
                  <a:pt x="4451" y="0"/>
                </a:cubicBezTo>
                <a:lnTo>
                  <a:pt x="4451" y="1"/>
                </a:lnTo>
                <a:lnTo>
                  <a:pt x="2159" y="1"/>
                </a:lnTo>
                <a:lnTo>
                  <a:pt x="0" y="1"/>
                </a:lnTo>
                <a:lnTo>
                  <a:pt x="0" y="130"/>
                </a:lnTo>
                <a:lnTo>
                  <a:pt x="2103" y="130"/>
                </a:lnTo>
                <a:close/>
              </a:path>
            </a:pathLst>
          </a:custGeom>
          <a:solidFill>
            <a:schemeClr val="bg1"/>
          </a:solidFill>
          <a:ln w="0">
            <a:solidFill>
              <a:schemeClr val="bg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4575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Dark Blue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7013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Light Blue">
    <p:bg bwMode="gray"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96443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Green">
    <p:bg bwMode="gray"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3031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Sand">
    <p:bg bwMode="gray">
      <p:bgPr>
        <a:solidFill>
          <a:srgbClr val="BA9D8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13124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Aqua">
    <p:bg bwMode="gray">
      <p:bgPr>
        <a:solidFill>
          <a:srgbClr val="5D96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708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LT Section Header Purple">
    <p:bg bwMode="gray">
      <p:bgPr>
        <a:solidFill>
          <a:srgbClr val="815E9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280160"/>
            <a:ext cx="8229600" cy="1499616"/>
          </a:xfrm>
        </p:spPr>
        <p:txBody>
          <a:bodyPr anchor="b" anchorCtr="0">
            <a:noAutofit/>
          </a:bodyPr>
          <a:lstStyle>
            <a:lvl1pPr algn="l">
              <a:lnSpc>
                <a:spcPct val="90000"/>
              </a:lnSpc>
              <a:defRPr sz="5400" b="0" cap="none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Divider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91839"/>
            <a:ext cx="5486400" cy="1828800"/>
          </a:xfrm>
        </p:spPr>
        <p:txBody>
          <a:bodyPr anchor="t" anchorCtr="0">
            <a:noAutofit/>
          </a:bodyPr>
          <a:lstStyle>
            <a:lvl1pPr marL="0" indent="0">
              <a:lnSpc>
                <a:spcPct val="120000"/>
              </a:lnSpc>
              <a:spcBef>
                <a:spcPts val="600"/>
              </a:spcBef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wrap="square" lIns="0" tIns="0" rIns="0" bIns="0" rtlCol="0" anchor="ctr">
            <a:spAutoFit/>
          </a:bodyPr>
          <a:lstStyle>
            <a:lvl1pPr>
              <a:defRPr lang="en-US" smtClean="0"/>
            </a:lvl1pPr>
          </a:lstStyle>
          <a:p>
            <a:r>
              <a:rPr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A2DCB2D-F3A1-47AC-A248-15826C4C808C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Freeform 5"/>
          <p:cNvSpPr>
            <a:spLocks/>
          </p:cNvSpPr>
          <p:nvPr userDrawn="1"/>
        </p:nvSpPr>
        <p:spPr bwMode="gray">
          <a:xfrm>
            <a:off x="451644" y="2942319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941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 with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149013"/>
            <a:ext cx="4114800" cy="954107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846320" y="2286000"/>
            <a:ext cx="4114800" cy="3931920"/>
          </a:xfrm>
        </p:spPr>
        <p:txBody>
          <a:bodyPr>
            <a:noAutofit/>
          </a:bodyPr>
          <a:lstStyle>
            <a:lvl1pPr marL="61913" indent="-61913"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" y="457200"/>
            <a:ext cx="3931920" cy="5943600"/>
          </a:xfrm>
          <a:prstGeom prst="roundRect">
            <a:avLst>
              <a:gd name="adj" fmla="val 4237"/>
            </a:avLst>
          </a:prstGeom>
        </p:spPr>
        <p:txBody>
          <a:bodyPr>
            <a:normAutofit/>
          </a:bodyPr>
          <a:lstStyle>
            <a:lvl1pPr>
              <a:defRPr sz="2000"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icon to insert picture from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2225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wo Column with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149013"/>
            <a:ext cx="4114800" cy="954107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846320" y="2286000"/>
            <a:ext cx="4114800" cy="3931920"/>
          </a:xfrm>
        </p:spPr>
        <p:txBody>
          <a:bodyPr>
            <a:noAutofit/>
          </a:bodyPr>
          <a:lstStyle>
            <a:lvl1pPr marL="61913" indent="-61913">
              <a:defRPr sz="2400">
                <a:solidFill>
                  <a:schemeClr val="tx2"/>
                </a:solidFill>
              </a:defRPr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9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chemeClr val="bg1">
                <a:lumMod val="7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 hasCustomPrompt="1"/>
          </p:nvPr>
        </p:nvSpPr>
        <p:spPr>
          <a:xfrm>
            <a:off x="457200" y="457200"/>
            <a:ext cx="3931920" cy="5943600"/>
          </a:xfrm>
          <a:prstGeom prst="roundRect">
            <a:avLst>
              <a:gd name="adj" fmla="val 4237"/>
            </a:avLst>
          </a:prstGeom>
        </p:spPr>
        <p:txBody>
          <a:bodyPr>
            <a:normAutofit/>
          </a:bodyPr>
          <a:lstStyle>
            <a:lvl1pPr>
              <a:defRPr sz="2000"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icon to insert picture from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606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Dark Blue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chemeClr val="accent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accent1"/>
              </a:buClr>
              <a:defRPr sz="20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accent1"/>
              </a:buClr>
              <a:defRPr sz="1600"/>
            </a:lvl4pPr>
            <a:lvl5pPr>
              <a:buClr>
                <a:schemeClr val="accent1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bg1">
              <a:lumMod val="75000"/>
            </a:schemeClr>
          </a:solidFill>
          <a:ln w="12700">
            <a:solidFill>
              <a:schemeClr val="bg1">
                <a:lumMod val="75000"/>
              </a:schemeClr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buNone/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buNone/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buNone/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92609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282575" indent="-182563"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421067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ight Blue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chemeClr val="accent2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accent2"/>
              </a:buClr>
              <a:defRPr sz="2000"/>
            </a:lvl2pPr>
            <a:lvl3pPr>
              <a:buClr>
                <a:schemeClr val="accent2"/>
              </a:buClr>
              <a:defRPr sz="1800"/>
            </a:lvl3pPr>
            <a:lvl4pPr>
              <a:buClr>
                <a:schemeClr val="accent2"/>
              </a:buClr>
              <a:defRPr sz="1600"/>
            </a:lvl4pPr>
            <a:lvl5pPr>
              <a:buClr>
                <a:schemeClr val="accent2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28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reen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 bwMode="gray"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chemeClr val="accent4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accent4"/>
              </a:buClr>
              <a:defRPr sz="2000"/>
            </a:lvl2pPr>
            <a:lvl3pPr>
              <a:buClr>
                <a:schemeClr val="accent4"/>
              </a:buClr>
              <a:defRPr sz="1800"/>
            </a:lvl3pPr>
            <a:lvl4pPr>
              <a:buClr>
                <a:schemeClr val="accent4"/>
              </a:buClr>
              <a:defRPr sz="1600"/>
            </a:lvl4pPr>
            <a:lvl5pPr>
              <a:buClr>
                <a:schemeClr val="accent4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52113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and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rgbClr val="BA9D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>
            <a:lvl1pPr>
              <a:defRPr>
                <a:solidFill>
                  <a:srgbClr val="BA9D8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rgbClr val="BA9D80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rgbClr val="BA9D80"/>
              </a:buClr>
              <a:defRPr sz="2000"/>
            </a:lvl2pPr>
            <a:lvl3pPr>
              <a:buClr>
                <a:srgbClr val="BA9D80"/>
              </a:buClr>
              <a:defRPr sz="1800"/>
            </a:lvl3pPr>
            <a:lvl4pPr>
              <a:buClr>
                <a:srgbClr val="BA9D80"/>
              </a:buClr>
              <a:defRPr sz="1600"/>
            </a:lvl4pPr>
            <a:lvl5pPr>
              <a:buClr>
                <a:srgbClr val="BA9D80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01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qua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rgbClr val="5D96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>
            <a:lvl1pPr>
              <a:defRPr>
                <a:solidFill>
                  <a:srgbClr val="5D967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rgbClr val="5D9674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rgbClr val="5D9674"/>
              </a:buClr>
              <a:defRPr sz="2000"/>
            </a:lvl2pPr>
            <a:lvl3pPr>
              <a:buClr>
                <a:srgbClr val="5D9674"/>
              </a:buClr>
              <a:defRPr sz="1800"/>
            </a:lvl3pPr>
            <a:lvl4pPr>
              <a:buClr>
                <a:srgbClr val="5D9674"/>
              </a:buClr>
              <a:defRPr sz="1600"/>
            </a:lvl4pPr>
            <a:lvl5pPr>
              <a:buClr>
                <a:srgbClr val="5D9674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7547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urple Two Column with Text +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5720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rgbClr val="815E9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846320" y="1645920"/>
            <a:ext cx="4114800" cy="1005840"/>
          </a:xfrm>
        </p:spPr>
        <p:txBody>
          <a:bodyPr>
            <a:noAutofit/>
          </a:bodyPr>
          <a:lstStyle>
            <a:lvl1pPr>
              <a:defRPr>
                <a:solidFill>
                  <a:srgbClr val="815E9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46320" y="2834640"/>
            <a:ext cx="4114800" cy="3291840"/>
          </a:xfrm>
        </p:spPr>
        <p:txBody>
          <a:bodyPr>
            <a:noAutofit/>
          </a:bodyPr>
          <a:lstStyle>
            <a:lvl1pPr marL="61913" indent="-61913">
              <a:buClr>
                <a:srgbClr val="815E90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rgbClr val="815E90"/>
              </a:buClr>
              <a:defRPr sz="2000"/>
            </a:lvl2pPr>
            <a:lvl3pPr>
              <a:buClr>
                <a:srgbClr val="815E90"/>
              </a:buClr>
              <a:defRPr sz="1800"/>
            </a:lvl3pPr>
            <a:lvl4pPr>
              <a:buClr>
                <a:srgbClr val="815E90"/>
              </a:buClr>
              <a:defRPr sz="1600"/>
            </a:lvl4pPr>
            <a:lvl5pPr>
              <a:buClr>
                <a:srgbClr val="815E90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548640" y="100584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548640" y="219456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5" hasCustomPrompt="1"/>
          </p:nvPr>
        </p:nvSpPr>
        <p:spPr>
          <a:xfrm>
            <a:off x="548640" y="3840480"/>
            <a:ext cx="3931920" cy="1188720"/>
          </a:xfrm>
        </p:spPr>
        <p:txBody>
          <a:bodyPr anchor="b" anchorCtr="0">
            <a:noAutofit/>
          </a:bodyPr>
          <a:lstStyle>
            <a:lvl1pPr>
              <a:spcBef>
                <a:spcPts val="0"/>
              </a:spcBef>
              <a:defRPr sz="8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% here</a:t>
            </a:r>
            <a:endParaRPr lang="en-US" dirty="0"/>
          </a:p>
        </p:txBody>
      </p:sp>
      <p:sp>
        <p:nvSpPr>
          <p:cNvPr id="17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548640" y="5029200"/>
            <a:ext cx="3749040" cy="8229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45403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wo Column with Text +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 bwMode="gray">
          <a:xfrm>
            <a:off x="4754880" y="457200"/>
            <a:ext cx="3931920" cy="5943600"/>
          </a:xfrm>
          <a:prstGeom prst="roundRect">
            <a:avLst>
              <a:gd name="adj" fmla="val 45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457200" y="1645920"/>
            <a:ext cx="3977640" cy="1005840"/>
          </a:xfrm>
        </p:spPr>
        <p:txBody>
          <a:bodyPr>
            <a:noAutofit/>
          </a:bodyPr>
          <a:lstStyle>
            <a:lvl1pPr marL="53975" indent="0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34640"/>
            <a:ext cx="3977640" cy="3291840"/>
          </a:xfrm>
        </p:spPr>
        <p:txBody>
          <a:bodyPr>
            <a:noAutofit/>
          </a:bodyPr>
          <a:lstStyle>
            <a:lvl1pPr marL="109538" indent="-109538">
              <a:buClr>
                <a:schemeClr val="accent1"/>
              </a:buClr>
              <a:defRPr sz="2400">
                <a:solidFill>
                  <a:schemeClr val="tx2"/>
                </a:solidFill>
              </a:defRPr>
            </a:lvl1pPr>
            <a:lvl2pPr>
              <a:buClr>
                <a:schemeClr val="accent1"/>
              </a:buClr>
              <a:defRPr sz="2000"/>
            </a:lvl2pPr>
            <a:lvl3pPr>
              <a:buClr>
                <a:schemeClr val="accent1"/>
              </a:buClr>
              <a:defRPr sz="1800"/>
            </a:lvl3pPr>
            <a:lvl4pPr>
              <a:buClr>
                <a:schemeClr val="accent1"/>
              </a:buClr>
              <a:defRPr sz="1600"/>
            </a:lvl4pPr>
            <a:lvl5pPr>
              <a:buClr>
                <a:schemeClr val="accent1"/>
              </a:buCl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509294" y="412750"/>
            <a:ext cx="125413" cy="6032500"/>
          </a:xfrm>
          <a:custGeom>
            <a:avLst/>
            <a:gdLst/>
            <a:ahLst/>
            <a:cxnLst>
              <a:cxn ang="0">
                <a:pos x="80" y="2"/>
              </a:cxn>
              <a:cxn ang="0">
                <a:pos x="80" y="2"/>
              </a:cxn>
              <a:cxn ang="0">
                <a:pos x="44" y="36"/>
              </a:cxn>
              <a:cxn ang="0">
                <a:pos x="44" y="36"/>
              </a:cxn>
              <a:cxn ang="0">
                <a:pos x="37" y="91"/>
              </a:cxn>
              <a:cxn ang="0">
                <a:pos x="37" y="91"/>
              </a:cxn>
              <a:cxn ang="0">
                <a:pos x="37" y="3071"/>
              </a:cxn>
              <a:cxn ang="0">
                <a:pos x="37" y="6227"/>
              </a:cxn>
              <a:cxn ang="0">
                <a:pos x="31" y="6278"/>
              </a:cxn>
              <a:cxn ang="0">
                <a:pos x="30" y="6279"/>
              </a:cxn>
              <a:cxn ang="0">
                <a:pos x="1" y="6310"/>
              </a:cxn>
              <a:cxn ang="0">
                <a:pos x="0" y="6310"/>
              </a:cxn>
              <a:cxn ang="0">
                <a:pos x="0" y="6318"/>
              </a:cxn>
              <a:cxn ang="0">
                <a:pos x="1" y="6318"/>
              </a:cxn>
              <a:cxn ang="0">
                <a:pos x="35" y="6317"/>
              </a:cxn>
              <a:cxn ang="0">
                <a:pos x="70" y="6282"/>
              </a:cxn>
              <a:cxn ang="0">
                <a:pos x="70" y="6282"/>
              </a:cxn>
              <a:cxn ang="0">
                <a:pos x="78" y="6227"/>
              </a:cxn>
              <a:cxn ang="0">
                <a:pos x="77" y="6227"/>
              </a:cxn>
              <a:cxn ang="0">
                <a:pos x="77" y="3138"/>
              </a:cxn>
              <a:cxn ang="0">
                <a:pos x="77" y="91"/>
              </a:cxn>
              <a:cxn ang="0">
                <a:pos x="84" y="40"/>
              </a:cxn>
              <a:cxn ang="0">
                <a:pos x="84" y="39"/>
              </a:cxn>
              <a:cxn ang="0">
                <a:pos x="113" y="8"/>
              </a:cxn>
              <a:cxn ang="0">
                <a:pos x="115" y="8"/>
              </a:cxn>
              <a:cxn ang="0">
                <a:pos x="115" y="1"/>
              </a:cxn>
              <a:cxn ang="0">
                <a:pos x="113" y="1"/>
              </a:cxn>
              <a:cxn ang="0">
                <a:pos x="80" y="2"/>
              </a:cxn>
            </a:cxnLst>
            <a:rect l="0" t="0" r="r" b="b"/>
            <a:pathLst>
              <a:path w="115" h="6319">
                <a:moveTo>
                  <a:pt x="80" y="2"/>
                </a:moveTo>
                <a:lnTo>
                  <a:pt x="80" y="2"/>
                </a:lnTo>
                <a:cubicBezTo>
                  <a:pt x="61" y="4"/>
                  <a:pt x="51" y="13"/>
                  <a:pt x="44" y="36"/>
                </a:cubicBezTo>
                <a:lnTo>
                  <a:pt x="44" y="36"/>
                </a:lnTo>
                <a:cubicBezTo>
                  <a:pt x="41" y="48"/>
                  <a:pt x="39" y="66"/>
                  <a:pt x="37" y="91"/>
                </a:cubicBezTo>
                <a:lnTo>
                  <a:pt x="37" y="91"/>
                </a:lnTo>
                <a:lnTo>
                  <a:pt x="37" y="3071"/>
                </a:lnTo>
                <a:lnTo>
                  <a:pt x="37" y="6227"/>
                </a:lnTo>
                <a:cubicBezTo>
                  <a:pt x="36" y="6248"/>
                  <a:pt x="34" y="6267"/>
                  <a:pt x="31" y="6278"/>
                </a:cubicBezTo>
                <a:lnTo>
                  <a:pt x="30" y="6279"/>
                </a:lnTo>
                <a:cubicBezTo>
                  <a:pt x="27" y="6290"/>
                  <a:pt x="20" y="6311"/>
                  <a:pt x="1" y="6310"/>
                </a:cubicBezTo>
                <a:lnTo>
                  <a:pt x="0" y="6310"/>
                </a:lnTo>
                <a:lnTo>
                  <a:pt x="0" y="6318"/>
                </a:lnTo>
                <a:lnTo>
                  <a:pt x="1" y="6318"/>
                </a:lnTo>
                <a:cubicBezTo>
                  <a:pt x="11" y="6319"/>
                  <a:pt x="26" y="6318"/>
                  <a:pt x="35" y="6317"/>
                </a:cubicBezTo>
                <a:cubicBezTo>
                  <a:pt x="54" y="6314"/>
                  <a:pt x="63" y="6305"/>
                  <a:pt x="70" y="6282"/>
                </a:cubicBezTo>
                <a:lnTo>
                  <a:pt x="70" y="6282"/>
                </a:lnTo>
                <a:cubicBezTo>
                  <a:pt x="74" y="6271"/>
                  <a:pt x="76" y="6252"/>
                  <a:pt x="78" y="6227"/>
                </a:cubicBezTo>
                <a:lnTo>
                  <a:pt x="77" y="6227"/>
                </a:lnTo>
                <a:lnTo>
                  <a:pt x="77" y="3138"/>
                </a:lnTo>
                <a:lnTo>
                  <a:pt x="77" y="91"/>
                </a:lnTo>
                <a:cubicBezTo>
                  <a:pt x="79" y="70"/>
                  <a:pt x="81" y="52"/>
                  <a:pt x="84" y="40"/>
                </a:cubicBezTo>
                <a:lnTo>
                  <a:pt x="84" y="39"/>
                </a:lnTo>
                <a:cubicBezTo>
                  <a:pt x="88" y="29"/>
                  <a:pt x="95" y="7"/>
                  <a:pt x="113" y="8"/>
                </a:cubicBezTo>
                <a:lnTo>
                  <a:pt x="115" y="8"/>
                </a:lnTo>
                <a:lnTo>
                  <a:pt x="115" y="1"/>
                </a:lnTo>
                <a:lnTo>
                  <a:pt x="113" y="1"/>
                </a:lnTo>
                <a:cubicBezTo>
                  <a:pt x="103" y="0"/>
                  <a:pt x="88" y="1"/>
                  <a:pt x="80" y="2"/>
                </a:cubicBez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/>
          </p:nvPr>
        </p:nvSpPr>
        <p:spPr bwMode="gray">
          <a:xfrm>
            <a:off x="4754880" y="4572000"/>
            <a:ext cx="3840480" cy="1508760"/>
          </a:xfrm>
        </p:spPr>
        <p:txBody>
          <a:bodyPr>
            <a:noAutofit/>
          </a:bodyPr>
          <a:lstStyle>
            <a:lvl1pPr>
              <a:defRPr sz="200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604023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56700" cy="6858000"/>
          </a:xfrm>
          <a:prstGeom prst="rect">
            <a:avLst/>
          </a:prstGeom>
          <a:solidFill>
            <a:srgbClr val="092A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850" y="298450"/>
            <a:ext cx="8235950" cy="69215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defRPr sz="4000" b="1">
                <a:solidFill>
                  <a:srgbClr val="0079C2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850" y="990600"/>
            <a:ext cx="8235950" cy="5461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6" t="33333" r="22840" b="32639"/>
          <a:stretch/>
        </p:blipFill>
        <p:spPr>
          <a:xfrm>
            <a:off x="342901" y="5715000"/>
            <a:ext cx="2556589" cy="914400"/>
          </a:xfrm>
          <a:prstGeom prst="rect">
            <a:avLst/>
          </a:prstGeom>
        </p:spPr>
      </p:pic>
      <p:pic>
        <p:nvPicPr>
          <p:cNvPr id="5" name="Picture 4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t="7380" r="23048" b="25404"/>
          <a:stretch/>
        </p:blipFill>
        <p:spPr>
          <a:xfrm>
            <a:off x="6934200" y="4855177"/>
            <a:ext cx="2209800" cy="2002825"/>
          </a:xfrm>
          <a:prstGeom prst="rect">
            <a:avLst/>
          </a:prstGeom>
        </p:spPr>
      </p:pic>
      <p:pic>
        <p:nvPicPr>
          <p:cNvPr id="10" name="Picture 9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t="7378" r="16010" b="10062"/>
          <a:stretch/>
        </p:blipFill>
        <p:spPr>
          <a:xfrm rot="10800000">
            <a:off x="4673601" y="3721105"/>
            <a:ext cx="2501900" cy="2460027"/>
          </a:xfrm>
          <a:prstGeom prst="rect">
            <a:avLst/>
          </a:prstGeom>
        </p:spPr>
      </p:pic>
      <p:pic>
        <p:nvPicPr>
          <p:cNvPr id="12" name="Picture 11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18" t="7379" r="16008" b="23799"/>
          <a:stretch/>
        </p:blipFill>
        <p:spPr>
          <a:xfrm rot="16200000">
            <a:off x="8034607" y="5084495"/>
            <a:ext cx="1254446" cy="964341"/>
          </a:xfrm>
          <a:prstGeom prst="rect">
            <a:avLst/>
          </a:prstGeom>
        </p:spPr>
      </p:pic>
      <p:pic>
        <p:nvPicPr>
          <p:cNvPr id="13" name="Picture 12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t="7378" r="16010" b="10062"/>
          <a:stretch/>
        </p:blipFill>
        <p:spPr>
          <a:xfrm rot="10800000">
            <a:off x="3644900" y="3810005"/>
            <a:ext cx="1176528" cy="1156837"/>
          </a:xfrm>
          <a:prstGeom prst="rect">
            <a:avLst/>
          </a:prstGeom>
        </p:spPr>
      </p:pic>
      <p:pic>
        <p:nvPicPr>
          <p:cNvPr id="14" name="Picture 13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91" t="7378" r="16011" b="10062"/>
          <a:stretch/>
        </p:blipFill>
        <p:spPr>
          <a:xfrm rot="16200000">
            <a:off x="6091649" y="5887311"/>
            <a:ext cx="784543" cy="1156837"/>
          </a:xfrm>
          <a:prstGeom prst="rect">
            <a:avLst/>
          </a:prstGeom>
        </p:spPr>
      </p:pic>
      <p:pic>
        <p:nvPicPr>
          <p:cNvPr id="15" name="Picture 14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4" t="7378" r="16011" b="10062"/>
          <a:stretch/>
        </p:blipFill>
        <p:spPr>
          <a:xfrm rot="16200000">
            <a:off x="4763069" y="2679135"/>
            <a:ext cx="1181100" cy="115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3000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56700" cy="6858000"/>
          </a:xfrm>
          <a:prstGeom prst="rect">
            <a:avLst/>
          </a:prstGeom>
          <a:solidFill>
            <a:srgbClr val="092A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851" y="1524000"/>
            <a:ext cx="5251450" cy="352425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6200"/>
              </a:lnSpc>
              <a:defRPr sz="6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009" y="6459818"/>
            <a:ext cx="435141" cy="36512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77C4D4C0-4D6F-0248-917D-0F53CD2B0051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635500" y="6459818"/>
            <a:ext cx="3467101" cy="36512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 defTabSz="457200">
              <a:defRPr/>
            </a:pPr>
            <a:r>
              <a:rPr lang="en-US" sz="800" cap="all" dirty="0" smtClean="0">
                <a:solidFill>
                  <a:prstClr val="white"/>
                </a:solidFill>
                <a:latin typeface="Arial"/>
                <a:cs typeface="Arial"/>
              </a:rPr>
              <a:t>Proprietary | do not Duplicate or distribute</a:t>
            </a:r>
          </a:p>
          <a:p>
            <a:pPr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5" name="Picture 14" descr="3Boxes-01.pn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3" t="7378" r="16010" b="36361"/>
          <a:stretch/>
        </p:blipFill>
        <p:spPr>
          <a:xfrm rot="10800000">
            <a:off x="7454901" y="-3"/>
            <a:ext cx="1689100" cy="1676399"/>
          </a:xfrm>
          <a:prstGeom prst="rect">
            <a:avLst/>
          </a:prstGeom>
        </p:spPr>
      </p:pic>
      <p:pic>
        <p:nvPicPr>
          <p:cNvPr id="16" name="Picture 15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t="7378" r="16010" b="10062"/>
          <a:stretch/>
        </p:blipFill>
        <p:spPr>
          <a:xfrm rot="10800000">
            <a:off x="6426200" y="977902"/>
            <a:ext cx="1176528" cy="1156837"/>
          </a:xfrm>
          <a:prstGeom prst="rect">
            <a:avLst/>
          </a:prstGeom>
        </p:spPr>
      </p:pic>
      <p:pic>
        <p:nvPicPr>
          <p:cNvPr id="17" name="Picture 16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4" t="7378" r="16011" b="10062"/>
          <a:stretch/>
        </p:blipFill>
        <p:spPr>
          <a:xfrm rot="16200000">
            <a:off x="7544369" y="447706"/>
            <a:ext cx="1181100" cy="115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29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 flipV="1">
            <a:off x="0" y="0"/>
            <a:ext cx="9156700" cy="1181100"/>
          </a:xfrm>
          <a:prstGeom prst="rect">
            <a:avLst/>
          </a:prstGeom>
          <a:solidFill>
            <a:srgbClr val="092A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0" y="1181100"/>
            <a:ext cx="9156700" cy="5676900"/>
          </a:xfrm>
          <a:prstGeom prst="rect">
            <a:avLst/>
          </a:prstGeom>
          <a:solidFill>
            <a:srgbClr val="D9D9E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7010400" cy="754062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2600"/>
              </a:lnSpc>
              <a:defRPr sz="24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009" y="6459818"/>
            <a:ext cx="435141" cy="36512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fld id="{77C4D4C0-4D6F-0248-917D-0F53CD2B00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635500" y="6459818"/>
            <a:ext cx="3467101" cy="36512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 defTabSz="457200">
              <a:defRPr/>
            </a:pPr>
            <a:r>
              <a:rPr lang="en-US" sz="800" cap="all" dirty="0" smtClean="0">
                <a:solidFill>
                  <a:srgbClr val="595959"/>
                </a:solidFill>
                <a:latin typeface="Arial"/>
                <a:cs typeface="Arial"/>
              </a:rPr>
              <a:t>Proprietary | do not Duplicate or distribute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9" name="Picture 8" descr="Anthem_Innovation_Studio_cmyk-01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65" t="37778" r="24691" b="35556"/>
          <a:stretch/>
        </p:blipFill>
        <p:spPr>
          <a:xfrm>
            <a:off x="355601" y="6320116"/>
            <a:ext cx="159067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6324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0"/>
            <a:ext cx="9156700" cy="6858000"/>
          </a:xfrm>
          <a:prstGeom prst="rect">
            <a:avLst/>
          </a:prstGeom>
          <a:solidFill>
            <a:srgbClr val="092A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851" y="1524000"/>
            <a:ext cx="5251450" cy="3524250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>
              <a:lnSpc>
                <a:spcPts val="6200"/>
              </a:lnSpc>
              <a:defRPr sz="60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009" y="6459818"/>
            <a:ext cx="435141" cy="36512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bg1"/>
                </a:solidFill>
              </a:defRPr>
            </a:lvl1pPr>
          </a:lstStyle>
          <a:p>
            <a:fld id="{77C4D4C0-4D6F-0248-917D-0F53CD2B0051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4635500" y="6459818"/>
            <a:ext cx="3467101" cy="36512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 defTabSz="457200">
              <a:defRPr/>
            </a:pPr>
            <a:r>
              <a:rPr lang="en-US" sz="800" cap="all" dirty="0" smtClean="0">
                <a:solidFill>
                  <a:prstClr val="white"/>
                </a:solidFill>
                <a:latin typeface="Arial"/>
                <a:cs typeface="Arial"/>
              </a:rPr>
              <a:t>Proprietary | do not Duplicate or distribute</a:t>
            </a:r>
          </a:p>
          <a:p>
            <a:pPr defTabSz="457200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06" t="33333" r="22840" b="32639"/>
          <a:stretch/>
        </p:blipFill>
        <p:spPr>
          <a:xfrm>
            <a:off x="342901" y="6238240"/>
            <a:ext cx="1661783" cy="594360"/>
          </a:xfrm>
          <a:prstGeom prst="rect">
            <a:avLst/>
          </a:prstGeom>
        </p:spPr>
      </p:pic>
      <p:pic>
        <p:nvPicPr>
          <p:cNvPr id="15" name="Picture 14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293" t="7378" r="16010" b="36361"/>
          <a:stretch/>
        </p:blipFill>
        <p:spPr>
          <a:xfrm rot="10800000">
            <a:off x="7454901" y="-3"/>
            <a:ext cx="1689100" cy="1676399"/>
          </a:xfrm>
          <a:prstGeom prst="rect">
            <a:avLst/>
          </a:prstGeom>
        </p:spPr>
      </p:pic>
      <p:pic>
        <p:nvPicPr>
          <p:cNvPr id="16" name="Picture 15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08" t="7378" r="16010" b="10062"/>
          <a:stretch/>
        </p:blipFill>
        <p:spPr>
          <a:xfrm rot="10800000">
            <a:off x="6426200" y="977902"/>
            <a:ext cx="1176528" cy="1156837"/>
          </a:xfrm>
          <a:prstGeom prst="rect">
            <a:avLst/>
          </a:prstGeom>
        </p:spPr>
      </p:pic>
      <p:pic>
        <p:nvPicPr>
          <p:cNvPr id="17" name="Picture 16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74" t="7378" r="16011" b="10062"/>
          <a:stretch/>
        </p:blipFill>
        <p:spPr>
          <a:xfrm rot="16200000">
            <a:off x="7544369" y="447706"/>
            <a:ext cx="1181100" cy="1156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51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3040"/>
            <a:ext cx="3977640" cy="4525963"/>
          </a:xfrm>
        </p:spPr>
        <p:txBody>
          <a:bodyPr>
            <a:noAutofit/>
          </a:bodyPr>
          <a:lstStyle>
            <a:lvl1pPr marL="61913" indent="-61913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463040"/>
            <a:ext cx="3977640" cy="4525963"/>
          </a:xfr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42074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 flipV="1">
            <a:off x="0" y="0"/>
            <a:ext cx="9156700" cy="1181100"/>
          </a:xfrm>
          <a:prstGeom prst="rect">
            <a:avLst/>
          </a:prstGeom>
          <a:solidFill>
            <a:srgbClr val="092A3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8938"/>
            <a:ext cx="6248400" cy="754062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algn="l">
              <a:lnSpc>
                <a:spcPts val="2600"/>
              </a:lnSpc>
              <a:defRPr sz="2400" b="1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5" name="Picture 4" descr="Anthem_Innovation_Studio_cmyk-01.png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65" t="37778" r="24691" b="35556"/>
          <a:stretch/>
        </p:blipFill>
        <p:spPr>
          <a:xfrm>
            <a:off x="355601" y="6320116"/>
            <a:ext cx="1590675" cy="457200"/>
          </a:xfrm>
          <a:prstGeom prst="rect">
            <a:avLst/>
          </a:prstGeom>
        </p:spPr>
      </p:pic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009" y="6459818"/>
            <a:ext cx="435141" cy="365125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rgbClr val="595959"/>
                </a:solidFill>
                <a:latin typeface="Arial"/>
                <a:cs typeface="Arial"/>
              </a:defRPr>
            </a:lvl1pPr>
          </a:lstStyle>
          <a:p>
            <a:fld id="{77C4D4C0-4D6F-0248-917D-0F53CD2B005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635500" y="6459818"/>
            <a:ext cx="3467101" cy="365125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r" defTabSz="457200">
              <a:defRPr/>
            </a:pPr>
            <a:r>
              <a:rPr lang="en-US" sz="800" cap="all" dirty="0" smtClean="0">
                <a:solidFill>
                  <a:srgbClr val="595959"/>
                </a:solidFill>
                <a:latin typeface="Arial"/>
                <a:cs typeface="Arial"/>
              </a:rPr>
              <a:t>Proprietary | do not Duplicate or distribute</a:t>
            </a:r>
          </a:p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pic>
        <p:nvPicPr>
          <p:cNvPr id="10" name="Picture 9" descr="3Boxes-01.png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591" t="7377" r="16011" b="19967"/>
          <a:stretch/>
        </p:blipFill>
        <p:spPr>
          <a:xfrm rot="10800000">
            <a:off x="7811132" y="0"/>
            <a:ext cx="1332868" cy="1255894"/>
          </a:xfrm>
          <a:prstGeom prst="rect">
            <a:avLst/>
          </a:prstGeom>
        </p:spPr>
      </p:pic>
      <p:pic>
        <p:nvPicPr>
          <p:cNvPr id="17" name="Picture 16" descr="3Boxes-01.png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031" t="7378" r="16010" b="10062"/>
          <a:stretch/>
        </p:blipFill>
        <p:spPr>
          <a:xfrm rot="16200000">
            <a:off x="7919134" y="531215"/>
            <a:ext cx="541251" cy="682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1310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871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845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Lef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63040"/>
            <a:ext cx="3977640" cy="4525963"/>
          </a:xfrm>
        </p:spPr>
        <p:txBody>
          <a:bodyPr>
            <a:noAutofit/>
          </a:bodyPr>
          <a:lstStyle>
            <a:lvl1pPr marL="61913" indent="-61913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316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on Righ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463040"/>
            <a:ext cx="3977640" cy="4525963"/>
          </a:xfrm>
        </p:spPr>
        <p:txBody>
          <a:bodyPr>
            <a:noAutofit/>
          </a:bodyPr>
          <a:lstStyle>
            <a:lvl1pPr marL="112713" indent="-112713"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8591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574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644" y="6442431"/>
            <a:ext cx="966847" cy="263169"/>
          </a:xfrm>
          <a:prstGeom prst="rect">
            <a:avLst/>
          </a:prstGeom>
        </p:spPr>
      </p:pic>
      <p:sp>
        <p:nvSpPr>
          <p:cNvPr id="8" name="Freeform 5"/>
          <p:cNvSpPr>
            <a:spLocks/>
          </p:cNvSpPr>
          <p:nvPr userDrawn="1"/>
        </p:nvSpPr>
        <p:spPr bwMode="gray">
          <a:xfrm>
            <a:off x="451644" y="6153804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40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39"/>
            <a:ext cx="8229600" cy="48463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3325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slideLayout" Target="../slideLayouts/slideLayout32.xml"/><Relationship Id="rId9" Type="http://schemas.openxmlformats.org/officeDocument/2006/relationships/slideLayout" Target="../slideLayouts/slideLayout9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33" Type="http://schemas.openxmlformats.org/officeDocument/2006/relationships/slideLayout" Target="../slideLayouts/slideLayout33.xml"/><Relationship Id="rId34" Type="http://schemas.openxmlformats.org/officeDocument/2006/relationships/slideLayout" Target="../slideLayouts/slideLayout34.xml"/><Relationship Id="rId35" Type="http://schemas.openxmlformats.org/officeDocument/2006/relationships/slideLayout" Target="../slideLayouts/slideLayout35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37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theme" Target="../theme/theme2.xml"/><Relationship Id="rId1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457200" y="73152"/>
            <a:ext cx="8229600" cy="1005840"/>
          </a:xfrm>
          <a:prstGeom prst="rect">
            <a:avLst/>
          </a:prstGeom>
        </p:spPr>
        <p:txBody>
          <a:bodyPr vert="horz" lIns="137160" tIns="45720" rIns="91440" bIns="45720" rtlCol="0" anchor="b" anchorCtr="0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46304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 bwMode="gray">
          <a:xfrm>
            <a:off x="3124200" y="6567101"/>
            <a:ext cx="5105400" cy="1384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400"/>
            <a:r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t>COMPANY CONFIDENTIAL  |  FOR INTERNAL USE ONLY  |  DO NOT COPY</a:t>
            </a:r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8305800" y="6567101"/>
            <a:ext cx="381000" cy="1384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400"/>
            <a:fld id="{1A2DCB2D-F3A1-47AC-A248-15826C4C808C}" type="slidenum">
              <a:rPr lang="en-US" smtClean="0">
                <a:solidFill>
                  <a:srgbClr val="000000">
                    <a:lumMod val="50000"/>
                    <a:lumOff val="50000"/>
                  </a:srgbClr>
                </a:solidFill>
              </a:rPr>
              <a:pPr defTabSz="914400"/>
              <a:t>‹#›</a:t>
            </a:fld>
            <a:endParaRPr lang="en-US" dirty="0">
              <a:solidFill>
                <a:srgbClr val="000000">
                  <a:lumMod val="50000"/>
                  <a:lumOff val="50000"/>
                </a:srgbClr>
              </a:solidFill>
            </a:endParaRPr>
          </a:p>
        </p:txBody>
      </p:sp>
      <p:sp>
        <p:nvSpPr>
          <p:cNvPr id="7" name="Freeform 5"/>
          <p:cNvSpPr>
            <a:spLocks/>
          </p:cNvSpPr>
          <p:nvPr userDrawn="1"/>
        </p:nvSpPr>
        <p:spPr bwMode="gray">
          <a:xfrm>
            <a:off x="451644" y="1125895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Freeform 5"/>
          <p:cNvSpPr>
            <a:spLocks/>
          </p:cNvSpPr>
          <p:nvPr userDrawn="1"/>
        </p:nvSpPr>
        <p:spPr bwMode="gray">
          <a:xfrm>
            <a:off x="451644" y="6153804"/>
            <a:ext cx="8240713" cy="123825"/>
          </a:xfrm>
          <a:custGeom>
            <a:avLst/>
            <a:gdLst/>
            <a:ahLst/>
            <a:cxnLst>
              <a:cxn ang="0">
                <a:pos x="8638" y="79"/>
              </a:cxn>
              <a:cxn ang="0">
                <a:pos x="8638" y="79"/>
              </a:cxn>
              <a:cxn ang="0">
                <a:pos x="8604" y="44"/>
              </a:cxn>
              <a:cxn ang="0">
                <a:pos x="8604" y="44"/>
              </a:cxn>
              <a:cxn ang="0">
                <a:pos x="8548" y="36"/>
              </a:cxn>
              <a:cxn ang="0">
                <a:pos x="8548" y="37"/>
              </a:cxn>
              <a:cxn ang="0">
                <a:pos x="91" y="37"/>
              </a:cxn>
              <a:cxn ang="0">
                <a:pos x="40" y="30"/>
              </a:cxn>
              <a:cxn ang="0">
                <a:pos x="39" y="30"/>
              </a:cxn>
              <a:cxn ang="0">
                <a:pos x="8" y="1"/>
              </a:cxn>
              <a:cxn ang="0">
                <a:pos x="8" y="0"/>
              </a:cxn>
              <a:cxn ang="0">
                <a:pos x="0" y="0"/>
              </a:cxn>
              <a:cxn ang="0">
                <a:pos x="0" y="1"/>
              </a:cxn>
              <a:cxn ang="0">
                <a:pos x="1" y="34"/>
              </a:cxn>
              <a:cxn ang="0">
                <a:pos x="36" y="70"/>
              </a:cxn>
              <a:cxn ang="0">
                <a:pos x="36" y="70"/>
              </a:cxn>
              <a:cxn ang="0">
                <a:pos x="91" y="77"/>
              </a:cxn>
              <a:cxn ang="0">
                <a:pos x="91" y="77"/>
              </a:cxn>
              <a:cxn ang="0">
                <a:pos x="8548" y="77"/>
              </a:cxn>
              <a:cxn ang="0">
                <a:pos x="8599" y="83"/>
              </a:cxn>
              <a:cxn ang="0">
                <a:pos x="8601" y="84"/>
              </a:cxn>
              <a:cxn ang="0">
                <a:pos x="8632" y="113"/>
              </a:cxn>
              <a:cxn ang="0">
                <a:pos x="8632" y="114"/>
              </a:cxn>
              <a:cxn ang="0">
                <a:pos x="8640" y="114"/>
              </a:cxn>
              <a:cxn ang="0">
                <a:pos x="8640" y="113"/>
              </a:cxn>
              <a:cxn ang="0">
                <a:pos x="8638" y="79"/>
              </a:cxn>
            </a:cxnLst>
            <a:rect l="0" t="0" r="r" b="b"/>
            <a:pathLst>
              <a:path w="8640" h="114">
                <a:moveTo>
                  <a:pt x="8638" y="79"/>
                </a:moveTo>
                <a:lnTo>
                  <a:pt x="8638" y="79"/>
                </a:lnTo>
                <a:cubicBezTo>
                  <a:pt x="8635" y="60"/>
                  <a:pt x="8626" y="51"/>
                  <a:pt x="8604" y="44"/>
                </a:cubicBezTo>
                <a:lnTo>
                  <a:pt x="8604" y="44"/>
                </a:lnTo>
                <a:cubicBezTo>
                  <a:pt x="8592" y="40"/>
                  <a:pt x="8573" y="38"/>
                  <a:pt x="8548" y="36"/>
                </a:cubicBezTo>
                <a:lnTo>
                  <a:pt x="8548" y="37"/>
                </a:lnTo>
                <a:lnTo>
                  <a:pt x="91" y="37"/>
                </a:lnTo>
                <a:cubicBezTo>
                  <a:pt x="70" y="35"/>
                  <a:pt x="51" y="33"/>
                  <a:pt x="40" y="30"/>
                </a:cubicBezTo>
                <a:lnTo>
                  <a:pt x="39" y="30"/>
                </a:lnTo>
                <a:cubicBezTo>
                  <a:pt x="28" y="26"/>
                  <a:pt x="7" y="19"/>
                  <a:pt x="8" y="1"/>
                </a:cubicBezTo>
                <a:lnTo>
                  <a:pt x="8" y="0"/>
                </a:lnTo>
                <a:lnTo>
                  <a:pt x="0" y="0"/>
                </a:lnTo>
                <a:lnTo>
                  <a:pt x="0" y="1"/>
                </a:lnTo>
                <a:cubicBezTo>
                  <a:pt x="0" y="11"/>
                  <a:pt x="0" y="26"/>
                  <a:pt x="1" y="34"/>
                </a:cubicBezTo>
                <a:cubicBezTo>
                  <a:pt x="4" y="53"/>
                  <a:pt x="13" y="63"/>
                  <a:pt x="36" y="70"/>
                </a:cubicBezTo>
                <a:lnTo>
                  <a:pt x="36" y="70"/>
                </a:lnTo>
                <a:cubicBezTo>
                  <a:pt x="47" y="73"/>
                  <a:pt x="66" y="75"/>
                  <a:pt x="91" y="77"/>
                </a:cubicBezTo>
                <a:lnTo>
                  <a:pt x="91" y="77"/>
                </a:lnTo>
                <a:lnTo>
                  <a:pt x="8548" y="77"/>
                </a:lnTo>
                <a:cubicBezTo>
                  <a:pt x="8570" y="78"/>
                  <a:pt x="8588" y="80"/>
                  <a:pt x="8599" y="83"/>
                </a:cubicBezTo>
                <a:lnTo>
                  <a:pt x="8601" y="84"/>
                </a:lnTo>
                <a:cubicBezTo>
                  <a:pt x="8611" y="87"/>
                  <a:pt x="8632" y="94"/>
                  <a:pt x="8632" y="113"/>
                </a:cubicBezTo>
                <a:lnTo>
                  <a:pt x="8632" y="114"/>
                </a:lnTo>
                <a:lnTo>
                  <a:pt x="8640" y="114"/>
                </a:lnTo>
                <a:lnTo>
                  <a:pt x="8640" y="113"/>
                </a:lnTo>
                <a:cubicBezTo>
                  <a:pt x="8640" y="103"/>
                  <a:pt x="8639" y="87"/>
                  <a:pt x="8638" y="79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 w="1270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914400"/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1644" y="6442431"/>
            <a:ext cx="966847" cy="263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27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22" r:id="rId1"/>
    <p:sldLayoutId id="2147485123" r:id="rId2"/>
    <p:sldLayoutId id="2147485124" r:id="rId3"/>
    <p:sldLayoutId id="2147485125" r:id="rId4"/>
    <p:sldLayoutId id="2147485126" r:id="rId5"/>
    <p:sldLayoutId id="2147485127" r:id="rId6"/>
    <p:sldLayoutId id="2147485128" r:id="rId7"/>
    <p:sldLayoutId id="2147485129" r:id="rId8"/>
    <p:sldLayoutId id="2147485130" r:id="rId9"/>
    <p:sldLayoutId id="2147485131" r:id="rId10"/>
    <p:sldLayoutId id="2147485132" r:id="rId11"/>
    <p:sldLayoutId id="2147485133" r:id="rId12"/>
    <p:sldLayoutId id="2147485134" r:id="rId13"/>
    <p:sldLayoutId id="2147485135" r:id="rId14"/>
    <p:sldLayoutId id="2147485136" r:id="rId15"/>
    <p:sldLayoutId id="2147485137" r:id="rId16"/>
    <p:sldLayoutId id="2147485138" r:id="rId17"/>
    <p:sldLayoutId id="2147485139" r:id="rId18"/>
    <p:sldLayoutId id="2147485140" r:id="rId19"/>
    <p:sldLayoutId id="2147485141" r:id="rId20"/>
    <p:sldLayoutId id="2147485142" r:id="rId21"/>
    <p:sldLayoutId id="2147485143" r:id="rId22"/>
    <p:sldLayoutId id="2147485144" r:id="rId23"/>
    <p:sldLayoutId id="2147485145" r:id="rId24"/>
    <p:sldLayoutId id="2147485146" r:id="rId25"/>
    <p:sldLayoutId id="2147485147" r:id="rId26"/>
    <p:sldLayoutId id="2147485148" r:id="rId27"/>
    <p:sldLayoutId id="2147485149" r:id="rId28"/>
    <p:sldLayoutId id="2147485150" r:id="rId29"/>
    <p:sldLayoutId id="2147485151" r:id="rId30"/>
    <p:sldLayoutId id="2147485152" r:id="rId31"/>
    <p:sldLayoutId id="2147485153" r:id="rId32"/>
    <p:sldLayoutId id="2147485154" r:id="rId33"/>
    <p:sldLayoutId id="2147485155" r:id="rId34"/>
    <p:sldLayoutId id="2147485156" r:id="rId35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accent1"/>
          </a:solidFill>
          <a:latin typeface="Georgia" pitchFamily="18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800"/>
        </a:spcBef>
        <a:buSzPct val="25000"/>
        <a:buFont typeface="Georgia" panose="02040502050405020303" pitchFamily="18" charset="0"/>
        <a:buChar char=" "/>
        <a:defRPr sz="2400" kern="1200">
          <a:solidFill>
            <a:schemeClr val="accent2"/>
          </a:solidFill>
          <a:latin typeface="Georgia" pitchFamily="18" charset="0"/>
          <a:ea typeface="+mn-ea"/>
          <a:cs typeface="+mn-cs"/>
        </a:defRPr>
      </a:lvl1pPr>
      <a:lvl2pPr marL="228600" indent="-165100" algn="l" defTabSz="914400" rtl="0" eaLnBrk="1" latinLnBrk="0" hangingPunct="1">
        <a:spcBef>
          <a:spcPts val="1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687388" indent="-228600" algn="l" defTabSz="914400" rtl="0" eaLnBrk="1" latinLnBrk="0" hangingPunct="1">
        <a:spcBef>
          <a:spcPts val="600"/>
        </a:spcBef>
        <a:buClr>
          <a:schemeClr val="tx2"/>
        </a:buClr>
        <a:buFont typeface="Arial" pitchFamily="34" charset="0"/>
        <a:buChar char="–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1225" indent="-182563" algn="l" defTabSz="914400" rtl="0" eaLnBrk="1" latinLnBrk="0" hangingPunct="1">
        <a:spcBef>
          <a:spcPts val="6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211263" indent="-228600" algn="l" defTabSz="914400" rtl="0" eaLnBrk="1" latinLnBrk="0" hangingPunct="1">
        <a:spcBef>
          <a:spcPts val="300"/>
        </a:spcBef>
        <a:buClr>
          <a:schemeClr val="tx2"/>
        </a:buClr>
        <a:buFont typeface="Arial" pitchFamily="34" charset="0"/>
        <a:buChar char="–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6394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72" r:id="rId1"/>
    <p:sldLayoutId id="2147485173" r:id="rId2"/>
    <p:sldLayoutId id="2147485174" r:id="rId3"/>
    <p:sldLayoutId id="2147485175" r:id="rId4"/>
    <p:sldLayoutId id="2147485176" r:id="rId5"/>
    <p:sldLayoutId id="2147485177" r:id="rId6"/>
    <p:sldLayoutId id="2147485178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Anthem Innovation Studio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96846" y="1627266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0850" y="754935"/>
            <a:ext cx="5181600" cy="36933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US" dirty="0">
              <a:solidFill>
                <a:srgbClr val="00953A"/>
              </a:solidFill>
              <a:latin typeface="Arial"/>
              <a:cs typeface="Arial"/>
            </a:endParaRPr>
          </a:p>
          <a:p>
            <a:endParaRPr lang="en-US" dirty="0" smtClean="0">
              <a:solidFill>
                <a:srgbClr val="00953A"/>
              </a:solidFill>
              <a:latin typeface="Arial"/>
              <a:cs typeface="Arial"/>
            </a:endParaRPr>
          </a:p>
          <a:p>
            <a:endParaRPr lang="en-US" dirty="0" smtClean="0">
              <a:solidFill>
                <a:srgbClr val="00953A"/>
              </a:solidFill>
              <a:latin typeface="Arial"/>
              <a:cs typeface="Arial"/>
            </a:endParaRPr>
          </a:p>
          <a:p>
            <a:endParaRPr lang="en-US" dirty="0">
              <a:solidFill>
                <a:srgbClr val="00953A"/>
              </a:solidFill>
              <a:latin typeface="Arial"/>
              <a:cs typeface="Arial"/>
            </a:endParaRPr>
          </a:p>
          <a:p>
            <a:r>
              <a:rPr lang="en-US" dirty="0" smtClean="0">
                <a:solidFill>
                  <a:srgbClr val="00953A"/>
                </a:solidFill>
                <a:latin typeface="Arial"/>
                <a:cs typeface="Arial"/>
              </a:rPr>
              <a:t>David </a:t>
            </a:r>
            <a:r>
              <a:rPr lang="en-US" dirty="0" err="1" smtClean="0">
                <a:solidFill>
                  <a:srgbClr val="00953A"/>
                </a:solidFill>
                <a:latin typeface="Arial"/>
                <a:cs typeface="Arial"/>
              </a:rPr>
              <a:t>Crean</a:t>
            </a:r>
            <a:r>
              <a:rPr lang="en-US" dirty="0" smtClean="0">
                <a:solidFill>
                  <a:srgbClr val="00953A"/>
                </a:solidFill>
                <a:latin typeface="Arial"/>
                <a:cs typeface="Arial"/>
              </a:rPr>
              <a:t>, Innovation Leader</a:t>
            </a:r>
            <a:endParaRPr lang="en-US" dirty="0">
              <a:solidFill>
                <a:srgbClr val="00953A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27772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426720" y="53340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204F9A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2239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Spin Out Company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6720" y="59436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Venture Fund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26720" y="47244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Incubator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6720" y="16764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Workshops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" y="28956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Culture 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417320" y="2992159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To foster a culture of innovation and encourage associates to be innovative in their jobs through socialization, education and training</a:t>
            </a:r>
            <a:endParaRPr lang="en-US" sz="12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417320" y="17526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000000"/>
                </a:solidFill>
                <a:latin typeface="Helvetica"/>
                <a:cs typeface="Helvetica"/>
              </a:rPr>
              <a:t>To provide </a:t>
            </a:r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the place, people, and process </a:t>
            </a:r>
            <a:r>
              <a:rPr lang="en-US" sz="1200" dirty="0">
                <a:solidFill>
                  <a:srgbClr val="000000"/>
                </a:solidFill>
                <a:latin typeface="Helvetica"/>
                <a:cs typeface="Helvetica"/>
              </a:rPr>
              <a:t>that </a:t>
            </a:r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are </a:t>
            </a:r>
            <a:r>
              <a:rPr lang="en-US" sz="1200" dirty="0">
                <a:solidFill>
                  <a:srgbClr val="000000"/>
                </a:solidFill>
                <a:latin typeface="Helvetica"/>
                <a:cs typeface="Helvetica"/>
              </a:rPr>
              <a:t>well-suited for </a:t>
            </a:r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collaboratively ideating and shaping ideas</a:t>
            </a:r>
            <a:endParaRPr lang="en-US" sz="12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417320" y="54102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r>
              <a:rPr lang="en-US" sz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To build potentially disruptive solutions </a:t>
            </a: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that </a:t>
            </a:r>
            <a:r>
              <a:rPr lang="en-US" sz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can be </a:t>
            </a: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commercialized </a:t>
            </a:r>
            <a:r>
              <a:rPr lang="en-US" sz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beyond our business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1417320" y="60198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To place bets on start-up companies for eventual acquisition or financial return</a:t>
            </a:r>
            <a:endParaRPr lang="en-US" sz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7437120" y="2997903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OHI Survey Score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Ideas Generated</a:t>
            </a:r>
            <a:endParaRPr lang="en-US" sz="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7437120" y="17526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Ideas Shaped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Initiatives Approved</a:t>
            </a:r>
            <a:endParaRPr lang="en-US" sz="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7437120" y="35814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Technologies Explored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Use-Cases Identified</a:t>
            </a:r>
            <a:endParaRPr lang="en-US" sz="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437120" y="1146831"/>
            <a:ext cx="146304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52388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Initiatives Designed</a:t>
            </a:r>
          </a:p>
          <a:p>
            <a:pPr marL="61913" indent="-52388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Initiatives Piloted</a:t>
            </a:r>
            <a:endParaRPr lang="en-US" sz="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7437120" y="48006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Initiatives Prototyped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Initiatives in Market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437120" y="60198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Investments Made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Return on Investment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437120" y="54102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Solutions Delivered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Revenue Generated</a:t>
            </a:r>
          </a:p>
        </p:txBody>
      </p:sp>
      <p:sp>
        <p:nvSpPr>
          <p:cNvPr id="31" name="Oval 30"/>
          <p:cNvSpPr/>
          <p:nvPr/>
        </p:nvSpPr>
        <p:spPr>
          <a:xfrm>
            <a:off x="426720" y="22860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Briefing Center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1417320" y="2386388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To host visits for executives, key accounts, partners and other companies</a:t>
            </a:r>
            <a:endParaRPr lang="en-US" sz="12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437120" y="2381347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Number of Visits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Visit Survey Score</a:t>
            </a:r>
            <a:endParaRPr lang="en-US" sz="800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1417320" y="48006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r>
              <a:rPr lang="en-US" sz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To </a:t>
            </a: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incubate and pilot new </a:t>
            </a:r>
            <a:r>
              <a:rPr lang="en-US" sz="1200" dirty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solutions </a:t>
            </a: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independent of existing Anthem solutions or business models</a:t>
            </a:r>
            <a:endParaRPr lang="en-US" sz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41" name="Oval 40"/>
          <p:cNvSpPr/>
          <p:nvPr/>
        </p:nvSpPr>
        <p:spPr>
          <a:xfrm>
            <a:off x="426720" y="3505200"/>
            <a:ext cx="762000" cy="609600"/>
          </a:xfrm>
          <a:prstGeom prst="ellipse">
            <a:avLst/>
          </a:prstGeom>
          <a:gradFill flip="none"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Tech R&amp;D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1417320" y="35814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rgbClr val="000000"/>
                </a:solidFill>
                <a:latin typeface="Helvetica"/>
                <a:cs typeface="Helvetica"/>
              </a:rPr>
              <a:t>To identify, research and experiment with emerging and exponential </a:t>
            </a:r>
            <a:r>
              <a:rPr lang="en-US" sz="1200" dirty="0" smtClean="0">
                <a:solidFill>
                  <a:srgbClr val="000000"/>
                </a:solidFill>
                <a:latin typeface="Helvetica"/>
                <a:cs typeface="Helvetica"/>
              </a:rPr>
              <a:t>technologies </a:t>
            </a:r>
            <a:r>
              <a:rPr lang="en-US" sz="1200" dirty="0">
                <a:solidFill>
                  <a:srgbClr val="000000"/>
                </a:solidFill>
                <a:latin typeface="Helvetica"/>
                <a:cs typeface="Helvetica"/>
              </a:rPr>
              <a:t>that could contribute to the transformation of the business</a:t>
            </a:r>
          </a:p>
        </p:txBody>
      </p:sp>
      <p:sp>
        <p:nvSpPr>
          <p:cNvPr id="43" name="Oval 42"/>
          <p:cNvSpPr/>
          <p:nvPr/>
        </p:nvSpPr>
        <p:spPr>
          <a:xfrm>
            <a:off x="426720" y="1066800"/>
            <a:ext cx="762000" cy="6096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Accelerator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1417320" y="1143000"/>
            <a:ext cx="5867400" cy="457200"/>
          </a:xfrm>
          <a:prstGeom prst="roundRect">
            <a:avLst>
              <a:gd name="adj" fmla="val 0"/>
            </a:avLst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prstClr val="black"/>
                </a:solidFill>
                <a:latin typeface="Helvetica"/>
                <a:cs typeface="Helvetica"/>
              </a:rPr>
              <a:t>To accelerate high priority </a:t>
            </a:r>
            <a:r>
              <a:rPr lang="en-US" sz="1200" dirty="0" smtClean="0">
                <a:solidFill>
                  <a:prstClr val="black"/>
                </a:solidFill>
                <a:latin typeface="Helvetica"/>
                <a:cs typeface="Helvetica"/>
              </a:rPr>
              <a:t>innovative initiatives </a:t>
            </a:r>
            <a:r>
              <a:rPr lang="en-US" sz="1200" dirty="0">
                <a:solidFill>
                  <a:prstClr val="black"/>
                </a:solidFill>
                <a:latin typeface="Helvetica"/>
                <a:cs typeface="Helvetica"/>
              </a:rPr>
              <a:t>related to the existing business model to </a:t>
            </a:r>
            <a:r>
              <a:rPr lang="en-US" sz="1200" dirty="0" smtClean="0">
                <a:solidFill>
                  <a:prstClr val="black"/>
                </a:solidFill>
                <a:latin typeface="Helvetica"/>
                <a:cs typeface="Helvetica"/>
              </a:rPr>
              <a:t>prove value and reduce </a:t>
            </a:r>
            <a:r>
              <a:rPr lang="en-US" sz="1200" dirty="0">
                <a:solidFill>
                  <a:prstClr val="black"/>
                </a:solidFill>
                <a:latin typeface="Helvetica"/>
                <a:cs typeface="Helvetica"/>
              </a:rPr>
              <a:t>time to market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436140" y="759023"/>
            <a:ext cx="17732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What </a:t>
            </a:r>
            <a:r>
              <a:rPr lang="en-US" sz="1400" b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is the Purpose?</a:t>
            </a:r>
            <a:endParaRPr lang="en-US" sz="14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60920" y="759023"/>
            <a:ext cx="17069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How is </a:t>
            </a:r>
            <a:r>
              <a:rPr lang="en-US" sz="1400" b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it Measured?</a:t>
            </a:r>
            <a:endParaRPr lang="en-US" sz="14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02920" y="759023"/>
            <a:ext cx="6406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smtClean="0">
                <a:solidFill>
                  <a:srgbClr val="1F497D">
                    <a:lumMod val="60000"/>
                    <a:lumOff val="40000"/>
                  </a:srgbClr>
                </a:solidFill>
              </a:rPr>
              <a:t>Flavor</a:t>
            </a:r>
            <a:endParaRPr lang="en-US" sz="1400" b="1" dirty="0">
              <a:solidFill>
                <a:srgbClr val="1F497D">
                  <a:lumMod val="60000"/>
                  <a:lumOff val="40000"/>
                </a:srgbClr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26720" y="4114800"/>
            <a:ext cx="762000" cy="60960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Vendor Partner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1417320" y="4191000"/>
            <a:ext cx="58674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457200">
              <a:defRPr/>
            </a:pPr>
            <a:r>
              <a:rPr lang="en-US" sz="1200" dirty="0" smtClean="0"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latin typeface="Helvetica"/>
                <a:ea typeface="Helvetica"/>
                <a:cs typeface="Helvetica"/>
              </a:rPr>
              <a:t>To explore strategic alliance opportunities with vendors that drive value for Anthem and our customers</a:t>
            </a:r>
            <a:endParaRPr lang="en-US" sz="1200" dirty="0">
              <a:solidFill>
                <a:srgbClr val="000000">
                  <a:hueOff val="0"/>
                  <a:satOff val="0"/>
                  <a:lumOff val="0"/>
                  <a:alphaOff val="0"/>
                </a:srgbClr>
              </a:solidFill>
              <a:latin typeface="Helvetica"/>
              <a:ea typeface="Helvetica"/>
              <a:cs typeface="Helvetica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7437120" y="4191000"/>
            <a:ext cx="1447800" cy="457200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Vendors evaluated</a:t>
            </a:r>
          </a:p>
          <a:p>
            <a:pPr marL="61913" indent="-61913">
              <a:buFont typeface="Arial" charset="0"/>
              <a:buChar char="•"/>
            </a:pPr>
            <a:r>
              <a:rPr lang="en-US" sz="800" dirty="0" smtClean="0">
                <a:solidFill>
                  <a:srgbClr val="000000"/>
                </a:solidFill>
                <a:latin typeface="Helvetica"/>
                <a:cs typeface="Helvetica"/>
              </a:rPr>
              <a:t>Partnerships entered</a:t>
            </a:r>
          </a:p>
        </p:txBody>
      </p:sp>
      <p:sp>
        <p:nvSpPr>
          <p:cNvPr id="30" name="Title 1"/>
          <p:cNvSpPr>
            <a:spLocks noGrp="1"/>
          </p:cNvSpPr>
          <p:nvPr>
            <p:ph type="title" idx="4294967295"/>
          </p:nvPr>
        </p:nvSpPr>
        <p:spPr>
          <a:xfrm>
            <a:off x="471170" y="42862"/>
            <a:ext cx="8642350" cy="338138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/>
            <a:r>
              <a:rPr lang="en-US" sz="2200" dirty="0" smtClean="0">
                <a:latin typeface="Helvetica"/>
                <a:cs typeface="Helvetica"/>
              </a:rPr>
              <a:t>There are many </a:t>
            </a:r>
            <a:r>
              <a:rPr lang="en-US" sz="2200" dirty="0">
                <a:latin typeface="Helvetica"/>
                <a:cs typeface="Helvetica"/>
              </a:rPr>
              <a:t>f</a:t>
            </a:r>
            <a:r>
              <a:rPr lang="en-US" sz="2200" dirty="0" smtClean="0">
                <a:latin typeface="Helvetica"/>
                <a:cs typeface="Helvetica"/>
              </a:rPr>
              <a:t>lavors of </a:t>
            </a:r>
            <a:r>
              <a:rPr lang="en-US" sz="2200" dirty="0" smtClean="0">
                <a:latin typeface="Helvetica"/>
                <a:cs typeface="Helvetica"/>
              </a:rPr>
              <a:t>innovation </a:t>
            </a:r>
            <a:r>
              <a:rPr lang="en-US" sz="2200" dirty="0" smtClean="0">
                <a:latin typeface="Helvetica"/>
                <a:cs typeface="Helvetica"/>
              </a:rPr>
              <a:t>with varying levels of risk, transformation, and investment</a:t>
            </a:r>
            <a:endParaRPr lang="en-US" sz="2200" dirty="0">
              <a:latin typeface="Helvetica"/>
              <a:cs typeface="Helvetic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367255" y="6520041"/>
            <a:ext cx="2784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 David </a:t>
            </a:r>
            <a:r>
              <a:rPr lang="en-US" sz="1200" dirty="0" err="1" smtClean="0"/>
              <a:t>Crean</a:t>
            </a:r>
            <a:r>
              <a:rPr lang="en-US" sz="1200" dirty="0" smtClean="0"/>
              <a:t>, Anthem, </a:t>
            </a:r>
            <a:r>
              <a:rPr lang="en-US" sz="1200" dirty="0" smtClean="0"/>
              <a:t>Inc. </a:t>
            </a:r>
            <a:r>
              <a:rPr lang="en-US" sz="1200" dirty="0" smtClean="0"/>
              <a:t>(2017)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64175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Oval 37"/>
          <p:cNvSpPr/>
          <p:nvPr/>
        </p:nvSpPr>
        <p:spPr>
          <a:xfrm>
            <a:off x="7528560" y="1051561"/>
            <a:ext cx="1554480" cy="1554480"/>
          </a:xfrm>
          <a:prstGeom prst="ellipse">
            <a:avLst/>
          </a:prstGeom>
          <a:gradFill flip="none" rotWithShape="1">
            <a:gsLst>
              <a:gs pos="0">
                <a:srgbClr val="7030A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7030A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Venture Fund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81025" y="228600"/>
            <a:ext cx="7800975" cy="754063"/>
          </a:xfrm>
          <a:prstGeom prst="rect">
            <a:avLst/>
          </a:prstGeo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US" sz="2200" dirty="0" smtClean="0">
                <a:latin typeface="Helvetica"/>
                <a:cs typeface="Helvetica"/>
              </a:rPr>
              <a:t>An organization’s mission, funding model, priorities and risk tolerance level can all determine innovation focus</a:t>
            </a:r>
            <a:endParaRPr lang="en-US" sz="2200" dirty="0">
              <a:latin typeface="Helvetica"/>
              <a:cs typeface="Helvetica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572000" y="1524000"/>
            <a:ext cx="76200" cy="4724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762000" y="3962400"/>
            <a:ext cx="7772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 rot="16200000">
            <a:off x="-281052" y="2514600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Higher Risk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16200000">
            <a:off x="-257677" y="4953000"/>
            <a:ext cx="11894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Lower Risk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0" y="5943600"/>
            <a:ext cx="131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Incremental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943600" y="5943600"/>
            <a:ext cx="1802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prstClr val="black"/>
                </a:solidFill>
              </a:rPr>
              <a:t>Transformational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Oval 36"/>
          <p:cNvSpPr/>
          <p:nvPr/>
        </p:nvSpPr>
        <p:spPr>
          <a:xfrm>
            <a:off x="6526922" y="1470661"/>
            <a:ext cx="1554480" cy="1554480"/>
          </a:xfrm>
          <a:prstGeom prst="ellipse">
            <a:avLst/>
          </a:prstGeom>
          <a:gradFill flip="none" rotWithShape="1">
            <a:gsLst>
              <a:gs pos="0">
                <a:srgbClr val="204F9A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22399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Spin Out Company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39" name="Oval 38"/>
          <p:cNvSpPr/>
          <p:nvPr/>
        </p:nvSpPr>
        <p:spPr>
          <a:xfrm>
            <a:off x="5879625" y="2346748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00B0F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Incubator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40" name="Oval 39"/>
          <p:cNvSpPr/>
          <p:nvPr/>
        </p:nvSpPr>
        <p:spPr>
          <a:xfrm>
            <a:off x="3108960" y="4343400"/>
            <a:ext cx="548640" cy="548640"/>
          </a:xfrm>
          <a:prstGeom prst="ellipse">
            <a:avLst/>
          </a:prstGeom>
          <a:gradFill flip="none" rotWithShape="1">
            <a:gsLst>
              <a:gs pos="0">
                <a:srgbClr val="FF00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Work Shops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41" name="Oval 40"/>
          <p:cNvSpPr/>
          <p:nvPr/>
        </p:nvSpPr>
        <p:spPr>
          <a:xfrm>
            <a:off x="1280160" y="5181600"/>
            <a:ext cx="548640" cy="548640"/>
          </a:xfrm>
          <a:prstGeom prst="ellipse">
            <a:avLst/>
          </a:prstGeom>
          <a:gradFill flip="none" rotWithShape="1">
            <a:gsLst>
              <a:gs pos="0">
                <a:srgbClr val="FFFF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Culture 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42" name="Oval 41"/>
          <p:cNvSpPr/>
          <p:nvPr/>
        </p:nvSpPr>
        <p:spPr>
          <a:xfrm>
            <a:off x="2194560" y="4724400"/>
            <a:ext cx="548640" cy="548640"/>
          </a:xfrm>
          <a:prstGeom prst="ellipse">
            <a:avLst/>
          </a:prstGeom>
          <a:gradFill flip="none" rotWithShape="1">
            <a:gsLst>
              <a:gs pos="0">
                <a:srgbClr val="FFC00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Briefing Center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5257800" y="2743200"/>
            <a:ext cx="914400" cy="914400"/>
          </a:xfrm>
          <a:prstGeom prst="ellipse">
            <a:avLst/>
          </a:prstGeom>
          <a:gradFill flip="none" rotWithShape="1">
            <a:gsLst>
              <a:gs pos="0">
                <a:srgbClr val="92D050"/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Tech R&amp;D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810000" y="3733800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75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800" dirty="0" smtClean="0">
                <a:solidFill>
                  <a:srgbClr val="000000"/>
                </a:solidFill>
              </a:rPr>
              <a:t>Accelerator</a:t>
            </a:r>
            <a:endParaRPr lang="en-US" sz="800" dirty="0">
              <a:solidFill>
                <a:srgbClr val="000000"/>
              </a:solidFill>
            </a:endParaRPr>
          </a:p>
        </p:txBody>
      </p:sp>
      <p:sp>
        <p:nvSpPr>
          <p:cNvPr id="45" name="Oval 44"/>
          <p:cNvSpPr/>
          <p:nvPr/>
        </p:nvSpPr>
        <p:spPr>
          <a:xfrm>
            <a:off x="4572000" y="3200400"/>
            <a:ext cx="914400" cy="91440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50000"/>
                </a:schemeClr>
              </a:gs>
              <a:gs pos="100000">
                <a:srgbClr val="FFFFFF"/>
              </a:gs>
            </a:gsLst>
            <a:lin ang="16200000" scaled="0"/>
            <a:tileRect/>
          </a:gradFill>
          <a:ln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900" dirty="0" smtClean="0">
                <a:solidFill>
                  <a:srgbClr val="000000"/>
                </a:solidFill>
              </a:rPr>
              <a:t>Vendor Partner</a:t>
            </a:r>
            <a:endParaRPr lang="en-US" sz="900" dirty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905747" y="1501917"/>
            <a:ext cx="91440" cy="9144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1134347" y="1442901"/>
            <a:ext cx="182880" cy="18288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1439147" y="1366701"/>
            <a:ext cx="274320" cy="274320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39947" y="1398978"/>
            <a:ext cx="20975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prstClr val="black"/>
                </a:solidFill>
              </a:rPr>
              <a:t>Size = Relative Investment Size</a:t>
            </a:r>
            <a:endParaRPr lang="en-US" sz="1200" dirty="0">
              <a:solidFill>
                <a:prstClr val="black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369055" y="6530234"/>
            <a:ext cx="27847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Source:  David </a:t>
            </a:r>
            <a:r>
              <a:rPr lang="en-US" sz="1200" dirty="0" err="1" smtClean="0"/>
              <a:t>Crean</a:t>
            </a:r>
            <a:r>
              <a:rPr lang="en-US" sz="1200" dirty="0" smtClean="0"/>
              <a:t>, Anthem, </a:t>
            </a:r>
            <a:r>
              <a:rPr lang="en-US" sz="1200" dirty="0" smtClean="0"/>
              <a:t>Inc. </a:t>
            </a:r>
            <a:r>
              <a:rPr lang="en-US" sz="1200" dirty="0" smtClean="0"/>
              <a:t>(2017)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2862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ANTHEM_Internal_Design">
  <a:themeElements>
    <a:clrScheme name="Anthem NEW">
      <a:dk1>
        <a:srgbClr val="000000"/>
      </a:dk1>
      <a:lt1>
        <a:sysClr val="window" lastClr="FFFFFF"/>
      </a:lt1>
      <a:dk2>
        <a:srgbClr val="5E5E5E"/>
      </a:dk2>
      <a:lt2>
        <a:srgbClr val="FFFFFF"/>
      </a:lt2>
      <a:accent1>
        <a:srgbClr val="0C2577"/>
      </a:accent1>
      <a:accent2>
        <a:srgbClr val="3D719C"/>
      </a:accent2>
      <a:accent3>
        <a:srgbClr val="FEC246"/>
      </a:accent3>
      <a:accent4>
        <a:srgbClr val="98B460"/>
      </a:accent4>
      <a:accent5>
        <a:srgbClr val="D9D9D9"/>
      </a:accent5>
      <a:accent6>
        <a:srgbClr val="D90026"/>
      </a:accent6>
      <a:hlink>
        <a:srgbClr val="3D719C"/>
      </a:hlink>
      <a:folHlink>
        <a:srgbClr val="FEC246"/>
      </a:folHlink>
    </a:clrScheme>
    <a:fontScheme name="Custom 1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5"/>
        </a:solidFill>
        <a:ln>
          <a:noFill/>
        </a:ln>
      </a:spPr>
      <a:bodyPr rtlCol="0" anchor="ctr"/>
      <a:lstStyle>
        <a:defPPr algn="ctr">
          <a:defRPr sz="2000" dirty="0" err="1" smtClean="0">
            <a:solidFill>
              <a:schemeClr val="tx2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custClrLst>
    <a:custClr name="Accent 1">
      <a:srgbClr val="BA9D80"/>
    </a:custClr>
    <a:custClr name="Accent 2">
      <a:srgbClr val="5D9674"/>
    </a:custClr>
    <a:custClr name="Accent 3">
      <a:srgbClr val="F3833D"/>
    </a:custClr>
    <a:custClr name="Accent 4">
      <a:srgbClr val="815E90"/>
    </a:custClr>
    <a:custClr name="Accent 5">
      <a:srgbClr val="766B2B"/>
    </a:custClr>
    <a:custClr name="Accent 6">
      <a:srgbClr val="D3D0A1"/>
    </a:custClr>
    <a:custClr name="Accent 7">
      <a:srgbClr val="3C3C3C"/>
    </a:custClr>
    <a:custClr name="Anthem Blue">
      <a:srgbClr val="0063A8"/>
    </a:custClr>
  </a:custClrLst>
</a:theme>
</file>

<file path=ppt/theme/theme2.xml><?xml version="1.0" encoding="utf-8"?>
<a:theme xmlns:a="http://schemas.openxmlformats.org/drawingml/2006/main" name="7_Office Theme">
  <a:themeElements>
    <a:clrScheme name="Custom 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68570</TotalTime>
  <Words>306</Words>
  <Application>Microsoft Macintosh PowerPoint</Application>
  <PresentationFormat>On-screen Show (4:3)</PresentationFormat>
  <Paragraphs>65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Georgia</vt:lpstr>
      <vt:lpstr>Helvetica</vt:lpstr>
      <vt:lpstr>Arial</vt:lpstr>
      <vt:lpstr>2_ANTHEM_Internal_Design</vt:lpstr>
      <vt:lpstr>7_Office Theme</vt:lpstr>
      <vt:lpstr>Anthem Innovation Studio</vt:lpstr>
      <vt:lpstr>There are many flavors of innovation with varying levels of risk, transformation, and investment</vt:lpstr>
      <vt:lpstr>An organization’s mission, funding model, priorities and risk tolerance level can all determine innovation focus</vt:lpstr>
    </vt:vector>
  </TitlesOfParts>
  <Company>WellPoint INC</Company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Provider directory (capture, storage, display): Today, we inconsistently offer BH specialty information</dc:title>
  <dc:creator>Quinn, Casey A</dc:creator>
  <cp:lastModifiedBy>Scott Kirsner</cp:lastModifiedBy>
  <cp:revision>1438</cp:revision>
  <cp:lastPrinted>2015-10-26T15:56:32Z</cp:lastPrinted>
  <dcterms:created xsi:type="dcterms:W3CDTF">2015-06-23T14:24:21Z</dcterms:created>
  <dcterms:modified xsi:type="dcterms:W3CDTF">2017-08-21T16:58:52Z</dcterms:modified>
</cp:coreProperties>
</file>