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5"/>
  </p:notesMasterIdLst>
  <p:sldIdLst>
    <p:sldId id="256" r:id="rId2"/>
    <p:sldId id="257" r:id="rId3"/>
    <p:sldId id="258" r:id="rId4"/>
    <p:sldId id="259" r:id="rId5"/>
    <p:sldId id="260" r:id="rId6"/>
    <p:sldId id="261" r:id="rId7"/>
    <p:sldId id="280" r:id="rId8"/>
    <p:sldId id="279" r:id="rId9"/>
    <p:sldId id="264" r:id="rId10"/>
    <p:sldId id="265" r:id="rId11"/>
    <p:sldId id="266" r:id="rId12"/>
    <p:sldId id="281" r:id="rId13"/>
    <p:sldId id="268" r:id="rId14"/>
    <p:sldId id="269" r:id="rId15"/>
    <p:sldId id="270" r:id="rId16"/>
    <p:sldId id="271" r:id="rId17"/>
    <p:sldId id="272" r:id="rId18"/>
    <p:sldId id="273" r:id="rId19"/>
    <p:sldId id="274" r:id="rId20"/>
    <p:sldId id="275" r:id="rId21"/>
    <p:sldId id="276" r:id="rId22"/>
    <p:sldId id="277" r:id="rId23"/>
    <p:sldId id="278" r:id="rId24"/>
  </p:sldIdLst>
  <p:sldSz cx="17335500" cy="9753600"/>
  <p:notesSz cx="6858000" cy="9144000"/>
  <p:embeddedFontLst>
    <p:embeddedFont>
      <p:font typeface="Calibri" panose="020F0502020204030204" pitchFamily="34" charset="0"/>
      <p:regular r:id="rId26"/>
      <p:bold r:id="rId27"/>
      <p:italic r:id="rId28"/>
      <p:boldItalic r:id="rId29"/>
    </p:embeddedFont>
    <p:embeddedFont>
      <p:font typeface="Calibri Light" panose="020F0302020204030204" pitchFamily="34" charset="0"/>
      <p:regular r:id="rId30"/>
      <p:italic r:id="rId31"/>
    </p:embeddedFont>
  </p:embeddedFont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1pPr>
    <a:lvl2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2pPr>
    <a:lvl3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3pPr>
    <a:lvl4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4pPr>
    <a:lvl5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5pPr>
    <a:lvl6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6pPr>
    <a:lvl7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7pPr>
    <a:lvl8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8pPr>
    <a:lvl9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88D39"/>
    <a:srgbClr val="F78D39"/>
    <a:srgbClr val="EB8534"/>
    <a:srgbClr val="FFAE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9D1E1"/>
          </a:solidFill>
        </a:fill>
      </a:tcStyle>
    </a:wholeTbl>
    <a:band2H>
      <a:tcTxStyle/>
      <a:tcStyle>
        <a:tcBdr/>
        <a:fill>
          <a:solidFill>
            <a:srgbClr val="FCE9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Helvetica Neue Medium"/>
          <a:ea typeface="Helvetica Neue Medium"/>
          <a:cs typeface="Helvetica Neue Medium"/>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Helvetica Neue Medium"/>
          <a:ea typeface="Helvetica Neue Medium"/>
          <a:cs typeface="Helvetica Neue Medium"/>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113"/>
    <p:restoredTop sz="77099"/>
  </p:normalViewPr>
  <p:slideViewPr>
    <p:cSldViewPr snapToGrid="0" snapToObjects="1">
      <p:cViewPr varScale="1">
        <p:scale>
          <a:sx n="45" d="100"/>
          <a:sy n="45" d="100"/>
        </p:scale>
        <p:origin x="1594"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80" name="Shape 580"/>
          <p:cNvSpPr>
            <a:spLocks noGrp="1" noRot="1" noChangeAspect="1"/>
          </p:cNvSpPr>
          <p:nvPr>
            <p:ph type="sldImg"/>
          </p:nvPr>
        </p:nvSpPr>
        <p:spPr>
          <a:xfrm>
            <a:off x="1143000" y="685800"/>
            <a:ext cx="4572000" cy="3429000"/>
          </a:xfrm>
          <a:prstGeom prst="rect">
            <a:avLst/>
          </a:prstGeom>
        </p:spPr>
        <p:txBody>
          <a:bodyPr/>
          <a:lstStyle/>
          <a:p>
            <a:endParaRPr/>
          </a:p>
        </p:txBody>
      </p:sp>
      <p:sp>
        <p:nvSpPr>
          <p:cNvPr id="581" name="Shape 58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 name="Shape 587"/>
          <p:cNvSpPr>
            <a:spLocks noGrp="1" noRot="1" noChangeAspect="1"/>
          </p:cNvSpPr>
          <p:nvPr>
            <p:ph type="sldImg"/>
          </p:nvPr>
        </p:nvSpPr>
        <p:spPr>
          <a:xfrm>
            <a:off x="382588" y="685800"/>
            <a:ext cx="6092825" cy="3429000"/>
          </a:xfrm>
          <a:prstGeom prst="rect">
            <a:avLst/>
          </a:prstGeom>
        </p:spPr>
        <p:txBody>
          <a:bodyPr/>
          <a:lstStyle/>
          <a:p>
            <a:endParaRPr/>
          </a:p>
        </p:txBody>
      </p:sp>
      <p:sp>
        <p:nvSpPr>
          <p:cNvPr id="588" name="Shape 588"/>
          <p:cNvSpPr>
            <a:spLocks noGrp="1"/>
          </p:cNvSpPr>
          <p:nvPr>
            <p:ph type="body" sz="quarter" idx="1"/>
          </p:nvPr>
        </p:nvSpPr>
        <p:spPr>
          <a:prstGeom prst="rect">
            <a:avLst/>
          </a:prstGeom>
        </p:spPr>
        <p:txBody>
          <a:bodyPr/>
          <a:lstStyle>
            <a:lvl1pPr marL="342900" indent="-342900">
              <a:buSzPct val="100000"/>
              <a:buFont typeface="Arial"/>
              <a:buChar char="•"/>
            </a:lvl1pPr>
          </a:lstStyle>
          <a:p>
            <a:r>
              <a:t>AI is misunderstood.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2" name="Shape 682"/>
          <p:cNvSpPr>
            <a:spLocks noGrp="1" noRot="1" noChangeAspect="1"/>
          </p:cNvSpPr>
          <p:nvPr>
            <p:ph type="sldImg"/>
          </p:nvPr>
        </p:nvSpPr>
        <p:spPr>
          <a:xfrm>
            <a:off x="382588" y="685800"/>
            <a:ext cx="6092825" cy="3429000"/>
          </a:xfrm>
          <a:prstGeom prst="rect">
            <a:avLst/>
          </a:prstGeom>
        </p:spPr>
        <p:txBody>
          <a:bodyPr/>
          <a:lstStyle/>
          <a:p>
            <a:endParaRPr/>
          </a:p>
        </p:txBody>
      </p:sp>
      <p:sp>
        <p:nvSpPr>
          <p:cNvPr id="683" name="Shape 683"/>
          <p:cNvSpPr>
            <a:spLocks noGrp="1"/>
          </p:cNvSpPr>
          <p:nvPr>
            <p:ph type="body" sz="quarter" idx="1"/>
          </p:nvPr>
        </p:nvSpPr>
        <p:spPr>
          <a:prstGeom prst="rect">
            <a:avLst/>
          </a:prstGeom>
        </p:spPr>
        <p:txBody>
          <a:bodyPr/>
          <a:lstStyle>
            <a:lvl1pPr>
              <a:defRPr sz="1800"/>
            </a:lvl1pPr>
          </a:lstStyle>
          <a:p>
            <a:r>
              <a:t>and helping answer customers frequently asked questions quickly via a chat bot, saving them time and effort.</a:t>
            </a:r>
          </a:p>
        </p:txBody>
      </p:sp>
    </p:spTree>
    <p:extLst>
      <p:ext uri="{BB962C8B-B14F-4D97-AF65-F5344CB8AC3E}">
        <p14:creationId xmlns:p14="http://schemas.microsoft.com/office/powerpoint/2010/main" val="1759346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 name="Shape 715"/>
          <p:cNvSpPr>
            <a:spLocks noGrp="1" noRot="1" noChangeAspect="1"/>
          </p:cNvSpPr>
          <p:nvPr>
            <p:ph type="sldImg"/>
          </p:nvPr>
        </p:nvSpPr>
        <p:spPr>
          <a:xfrm>
            <a:off x="382588" y="685800"/>
            <a:ext cx="6092825" cy="3429000"/>
          </a:xfrm>
          <a:prstGeom prst="rect">
            <a:avLst/>
          </a:prstGeom>
        </p:spPr>
        <p:txBody>
          <a:bodyPr/>
          <a:lstStyle/>
          <a:p>
            <a:endParaRPr/>
          </a:p>
        </p:txBody>
      </p:sp>
      <p:sp>
        <p:nvSpPr>
          <p:cNvPr id="716" name="Shape 716"/>
          <p:cNvSpPr>
            <a:spLocks noGrp="1"/>
          </p:cNvSpPr>
          <p:nvPr>
            <p:ph type="body" sz="quarter" idx="1"/>
          </p:nvPr>
        </p:nvSpPr>
        <p:spPr>
          <a:prstGeom prst="rect">
            <a:avLst/>
          </a:prstGeom>
        </p:spPr>
        <p:txBody>
          <a:bodyPr/>
          <a:lstStyle>
            <a:lvl1pPr>
              <a:defRPr sz="1200"/>
            </a:lvl1pPr>
          </a:lstStyle>
          <a:p>
            <a:r>
              <a:t>All retailers use Basic ML for crowd behavior based recommendations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5" name="Shape 725"/>
          <p:cNvSpPr>
            <a:spLocks noGrp="1" noRot="1" noChangeAspect="1"/>
          </p:cNvSpPr>
          <p:nvPr>
            <p:ph type="sldImg"/>
          </p:nvPr>
        </p:nvSpPr>
        <p:spPr>
          <a:xfrm>
            <a:off x="382588" y="685800"/>
            <a:ext cx="6092825" cy="3429000"/>
          </a:xfrm>
          <a:prstGeom prst="rect">
            <a:avLst/>
          </a:prstGeom>
        </p:spPr>
        <p:txBody>
          <a:bodyPr/>
          <a:lstStyle/>
          <a:p>
            <a:endParaRPr/>
          </a:p>
        </p:txBody>
      </p:sp>
      <p:sp>
        <p:nvSpPr>
          <p:cNvPr id="726" name="Shape 726"/>
          <p:cNvSpPr>
            <a:spLocks noGrp="1"/>
          </p:cNvSpPr>
          <p:nvPr>
            <p:ph type="body" sz="quarter" idx="1"/>
          </p:nvPr>
        </p:nvSpPr>
        <p:spPr>
          <a:prstGeom prst="rect">
            <a:avLst/>
          </a:prstGeom>
        </p:spPr>
        <p:txBody>
          <a:bodyPr/>
          <a:lstStyle/>
          <a:p>
            <a:pPr>
              <a:defRPr sz="1200"/>
            </a:pPr>
            <a:r>
              <a:t>Feature Based Recommendations uses features  Machine Leaning</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 name="Shape 735"/>
          <p:cNvSpPr>
            <a:spLocks noGrp="1" noRot="1" noChangeAspect="1"/>
          </p:cNvSpPr>
          <p:nvPr>
            <p:ph type="sldImg"/>
          </p:nvPr>
        </p:nvSpPr>
        <p:spPr>
          <a:xfrm>
            <a:off x="382588" y="685800"/>
            <a:ext cx="6092825" cy="3429000"/>
          </a:xfrm>
          <a:prstGeom prst="rect">
            <a:avLst/>
          </a:prstGeom>
        </p:spPr>
        <p:txBody>
          <a:bodyPr/>
          <a:lstStyle/>
          <a:p>
            <a:endParaRPr/>
          </a:p>
        </p:txBody>
      </p:sp>
      <p:sp>
        <p:nvSpPr>
          <p:cNvPr id="736" name="Shape 736"/>
          <p:cNvSpPr>
            <a:spLocks noGrp="1"/>
          </p:cNvSpPr>
          <p:nvPr>
            <p:ph type="body" sz="quarter" idx="1"/>
          </p:nvPr>
        </p:nvSpPr>
        <p:spPr>
          <a:prstGeom prst="rect">
            <a:avLst/>
          </a:prstGeom>
        </p:spPr>
        <p:txBody>
          <a:bodyPr/>
          <a:lstStyle>
            <a:lvl1pPr>
              <a:defRPr sz="1200"/>
            </a:lvl1pPr>
          </a:lstStyle>
          <a:p>
            <a:r>
              <a:t>Layer in imagery and you are now no longer restricted to the features one person has used to describe the product.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 name="Shape 745"/>
          <p:cNvSpPr>
            <a:spLocks noGrp="1" noRot="1" noChangeAspect="1"/>
          </p:cNvSpPr>
          <p:nvPr>
            <p:ph type="sldImg"/>
          </p:nvPr>
        </p:nvSpPr>
        <p:spPr>
          <a:xfrm>
            <a:off x="382588" y="685800"/>
            <a:ext cx="6092825" cy="3429000"/>
          </a:xfrm>
          <a:prstGeom prst="rect">
            <a:avLst/>
          </a:prstGeom>
        </p:spPr>
        <p:txBody>
          <a:bodyPr/>
          <a:lstStyle/>
          <a:p>
            <a:endParaRPr/>
          </a:p>
        </p:txBody>
      </p:sp>
      <p:sp>
        <p:nvSpPr>
          <p:cNvPr id="746" name="Shape 746"/>
          <p:cNvSpPr>
            <a:spLocks noGrp="1"/>
          </p:cNvSpPr>
          <p:nvPr>
            <p:ph type="body" sz="quarter" idx="1"/>
          </p:nvPr>
        </p:nvSpPr>
        <p:spPr>
          <a:prstGeom prst="rect">
            <a:avLst/>
          </a:prstGeom>
        </p:spPr>
        <p:txBody>
          <a:bodyPr/>
          <a:lstStyle/>
          <a:p>
            <a:r>
              <a:t>When you add an additional layer of personalization (also based on structured customer data), you start to get a very intelligent system that visually recommends products based on a persons preferences. e.g. in the images, the same tub is used in two different styles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sz="2200" b="0" i="0" dirty="0" smtClean="0">
                <a:effectLst/>
                <a:latin typeface="+mn-lt"/>
                <a:ea typeface="+mn-ea"/>
                <a:cs typeface="+mn-cs"/>
                <a:sym typeface="Helvetica Neue"/>
              </a:rPr>
              <a:t>- Home Depot has by no means fully exploited what AI can do</a:t>
            </a:r>
          </a:p>
          <a:p>
            <a:r>
              <a:rPr lang="en-US" sz="2200" b="0" i="0" dirty="0" smtClean="0">
                <a:effectLst/>
                <a:latin typeface="+mn-lt"/>
                <a:ea typeface="+mn-ea"/>
                <a:cs typeface="+mn-cs"/>
                <a:sym typeface="Helvetica Neue"/>
              </a:rPr>
              <a:t>- But we have adopted 3 practices that we believe will help us get there</a:t>
            </a:r>
          </a:p>
          <a:p>
            <a:r>
              <a:rPr lang="en-US" sz="2200" b="0" i="0" dirty="0" smtClean="0">
                <a:effectLst/>
                <a:latin typeface="+mn-lt"/>
                <a:ea typeface="+mn-ea"/>
                <a:cs typeface="+mn-cs"/>
                <a:sym typeface="Helvetica Neue"/>
              </a:rPr>
              <a:t> </a:t>
            </a:r>
          </a:p>
          <a:p>
            <a:endParaRPr lang="en-US" dirty="0"/>
          </a:p>
        </p:txBody>
      </p:sp>
    </p:spTree>
    <p:extLst>
      <p:ext uri="{BB962C8B-B14F-4D97-AF65-F5344CB8AC3E}">
        <p14:creationId xmlns:p14="http://schemas.microsoft.com/office/powerpoint/2010/main" val="6152450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sz="2200" b="0" i="0" dirty="0" smtClean="0">
                <a:effectLst/>
                <a:latin typeface="+mn-lt"/>
                <a:ea typeface="+mn-ea"/>
                <a:cs typeface="+mn-cs"/>
                <a:sym typeface="Helvetica Neue"/>
              </a:rPr>
              <a:t>- I have seen many retailers work on AI for AI's sake</a:t>
            </a:r>
          </a:p>
          <a:p>
            <a:r>
              <a:rPr lang="en-US" sz="2200" b="0" i="0" dirty="0" smtClean="0">
                <a:effectLst/>
                <a:latin typeface="+mn-lt"/>
                <a:ea typeface="+mn-ea"/>
                <a:cs typeface="+mn-cs"/>
                <a:sym typeface="Helvetica Neue"/>
              </a:rPr>
              <a:t>- At Home Depot, we are very clear on specific business outcomes in various segments of our business to achieve our company's outcomes</a:t>
            </a:r>
          </a:p>
          <a:p>
            <a:r>
              <a:rPr lang="en-US" sz="2200" b="0" i="0" dirty="0" smtClean="0">
                <a:effectLst/>
                <a:latin typeface="+mn-lt"/>
                <a:ea typeface="+mn-ea"/>
                <a:cs typeface="+mn-cs"/>
                <a:sym typeface="Helvetica Neue"/>
              </a:rPr>
              <a:t>- We asked ourselves "which problems can AI help us solve" and we started there</a:t>
            </a:r>
          </a:p>
          <a:p>
            <a:r>
              <a:rPr lang="en-US" sz="2200" b="0" i="0" dirty="0" smtClean="0">
                <a:effectLst/>
                <a:latin typeface="+mn-lt"/>
                <a:ea typeface="+mn-ea"/>
                <a:cs typeface="+mn-cs"/>
                <a:sym typeface="Helvetica Neue"/>
              </a:rPr>
              <a:t>- We quickly realized that this approach not only kept us focused but also helped us pivot the capability into complementary parts of the organization</a:t>
            </a:r>
          </a:p>
          <a:p>
            <a:r>
              <a:rPr lang="en-US" sz="2200" b="0" i="0" dirty="0" smtClean="0">
                <a:effectLst/>
                <a:latin typeface="+mn-lt"/>
                <a:ea typeface="+mn-ea"/>
                <a:cs typeface="+mn-cs"/>
                <a:sym typeface="Helvetica Neue"/>
              </a:rPr>
              <a:t> </a:t>
            </a:r>
          </a:p>
        </p:txBody>
      </p:sp>
    </p:spTree>
    <p:extLst>
      <p:ext uri="{BB962C8B-B14F-4D97-AF65-F5344CB8AC3E}">
        <p14:creationId xmlns:p14="http://schemas.microsoft.com/office/powerpoint/2010/main" val="15091589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sz="2200" b="0" i="0" dirty="0" smtClean="0">
                <a:effectLst/>
                <a:latin typeface="+mn-lt"/>
                <a:ea typeface="+mn-ea"/>
                <a:cs typeface="+mn-cs"/>
                <a:sym typeface="Helvetica Neue"/>
              </a:rPr>
              <a:t>- Too many times, we've seen our data scientists speak and our business stakeholders glaze over in confusion</a:t>
            </a:r>
          </a:p>
          <a:p>
            <a:r>
              <a:rPr lang="en-US" sz="2200" b="0" i="0" dirty="0" smtClean="0">
                <a:effectLst/>
                <a:latin typeface="+mn-lt"/>
                <a:ea typeface="+mn-ea"/>
                <a:cs typeface="+mn-cs"/>
                <a:sym typeface="Helvetica Neue"/>
              </a:rPr>
              <a:t>- We created the capability within Home Depot to help connect the dots between what is possible in the SCIENCE of data with ART of what's needed to win in our core businesses</a:t>
            </a:r>
          </a:p>
          <a:p>
            <a:r>
              <a:rPr lang="en-US" sz="2200" b="0" i="0" dirty="0" smtClean="0">
                <a:effectLst/>
                <a:latin typeface="+mn-lt"/>
                <a:ea typeface="+mn-ea"/>
                <a:cs typeface="+mn-cs"/>
                <a:sym typeface="Helvetica Neue"/>
              </a:rPr>
              <a:t> </a:t>
            </a:r>
          </a:p>
          <a:p>
            <a:endParaRPr lang="en-US" dirty="0" smtClean="0"/>
          </a:p>
          <a:p>
            <a:endParaRPr lang="en-US" dirty="0"/>
          </a:p>
        </p:txBody>
      </p:sp>
    </p:spTree>
    <p:extLst>
      <p:ext uri="{BB962C8B-B14F-4D97-AF65-F5344CB8AC3E}">
        <p14:creationId xmlns:p14="http://schemas.microsoft.com/office/powerpoint/2010/main" val="1713553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sz="2200" b="0" i="0" dirty="0" smtClean="0">
                <a:effectLst/>
                <a:latin typeface="+mn-lt"/>
                <a:ea typeface="+mn-ea"/>
                <a:cs typeface="+mn-cs"/>
                <a:sym typeface="Helvetica Neue"/>
              </a:rPr>
              <a:t>- Making the concept easy to understand was key. We took two approaches</a:t>
            </a:r>
          </a:p>
          <a:p>
            <a:r>
              <a:rPr lang="en-US" sz="2200" b="0" i="0" dirty="0" smtClean="0">
                <a:effectLst/>
                <a:latin typeface="+mn-lt"/>
                <a:ea typeface="+mn-ea"/>
                <a:cs typeface="+mn-cs"/>
                <a:sym typeface="Helvetica Neue"/>
              </a:rPr>
              <a:t>- One: we made it a point to spread AI far and wide within the organization </a:t>
            </a:r>
          </a:p>
          <a:p>
            <a:r>
              <a:rPr lang="en-US" sz="2200" b="0" i="0" dirty="0" smtClean="0">
                <a:effectLst/>
                <a:latin typeface="+mn-lt"/>
                <a:ea typeface="+mn-ea"/>
                <a:cs typeface="+mn-cs"/>
                <a:sym typeface="Helvetica Neue"/>
              </a:rPr>
              <a:t>- Two: we created visuals and tools that made the benefits easy to understand for a 5th grader (so our merchants could understand it!)</a:t>
            </a:r>
          </a:p>
          <a:p>
            <a:endParaRPr lang="en-US" dirty="0"/>
          </a:p>
        </p:txBody>
      </p:sp>
    </p:spTree>
    <p:extLst>
      <p:ext uri="{BB962C8B-B14F-4D97-AF65-F5344CB8AC3E}">
        <p14:creationId xmlns:p14="http://schemas.microsoft.com/office/powerpoint/2010/main" val="1711401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 name="Shape 593"/>
          <p:cNvSpPr>
            <a:spLocks noGrp="1" noRot="1" noChangeAspect="1"/>
          </p:cNvSpPr>
          <p:nvPr>
            <p:ph type="sldImg"/>
          </p:nvPr>
        </p:nvSpPr>
        <p:spPr>
          <a:xfrm>
            <a:off x="382588" y="685800"/>
            <a:ext cx="6092825" cy="3429000"/>
          </a:xfrm>
          <a:prstGeom prst="rect">
            <a:avLst/>
          </a:prstGeom>
        </p:spPr>
        <p:txBody>
          <a:bodyPr/>
          <a:lstStyle/>
          <a:p>
            <a:endParaRPr/>
          </a:p>
        </p:txBody>
      </p:sp>
      <p:sp>
        <p:nvSpPr>
          <p:cNvPr id="594" name="Shape 594"/>
          <p:cNvSpPr>
            <a:spLocks noGrp="1"/>
          </p:cNvSpPr>
          <p:nvPr>
            <p:ph type="body" sz="quarter" idx="1"/>
          </p:nvPr>
        </p:nvSpPr>
        <p:spPr>
          <a:prstGeom prst="rect">
            <a:avLst/>
          </a:prstGeom>
        </p:spPr>
        <p:txBody>
          <a:bodyPr/>
          <a:lstStyle>
            <a:lvl1pPr marL="342900" indent="-342900">
              <a:buSzPct val="100000"/>
              <a:buFont typeface="Arial"/>
              <a:buChar char="•"/>
            </a:lvl1pPr>
          </a:lstStyle>
          <a:p>
            <a:r>
              <a:rPr dirty="0"/>
              <a:t>Across all of their experiences. Banking, Travel, food. Same goes for </a:t>
            </a:r>
            <a:r>
              <a:rPr dirty="0" smtClean="0"/>
              <a:t>retail</a:t>
            </a:r>
            <a:endParaRPr lang="en-US" dirty="0" smtClean="0"/>
          </a:p>
          <a:p>
            <a:r>
              <a:rPr lang="en-US" dirty="0" smtClean="0"/>
              <a:t>Examples:</a:t>
            </a:r>
            <a:r>
              <a:rPr lang="en-US" baseline="0" dirty="0" smtClean="0"/>
              <a:t> Uber, Sephora, Spotify, Dominos</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 name="Shape 605"/>
          <p:cNvSpPr>
            <a:spLocks noGrp="1" noRot="1" noChangeAspect="1"/>
          </p:cNvSpPr>
          <p:nvPr>
            <p:ph type="sldImg"/>
          </p:nvPr>
        </p:nvSpPr>
        <p:spPr>
          <a:xfrm>
            <a:off x="382588" y="685800"/>
            <a:ext cx="6092825" cy="3429000"/>
          </a:xfrm>
          <a:prstGeom prst="rect">
            <a:avLst/>
          </a:prstGeom>
        </p:spPr>
        <p:txBody>
          <a:bodyPr/>
          <a:lstStyle/>
          <a:p>
            <a:endParaRPr/>
          </a:p>
        </p:txBody>
      </p:sp>
      <p:sp>
        <p:nvSpPr>
          <p:cNvPr id="606" name="Shape 606"/>
          <p:cNvSpPr>
            <a:spLocks noGrp="1"/>
          </p:cNvSpPr>
          <p:nvPr>
            <p:ph type="body" sz="quarter" idx="1"/>
          </p:nvPr>
        </p:nvSpPr>
        <p:spPr>
          <a:prstGeom prst="rect">
            <a:avLst/>
          </a:prstGeom>
        </p:spPr>
        <p:txBody>
          <a:bodyPr/>
          <a:lstStyle/>
          <a:p>
            <a:pPr lvl="1">
              <a:defRPr sz="4500"/>
            </a:pPr>
            <a:r>
              <a:rPr dirty="0"/>
              <a:t>How much would a dozen roses would cost vs. What are the right flower for 25</a:t>
            </a:r>
            <a:r>
              <a:rPr baseline="30000" dirty="0"/>
              <a:t>th</a:t>
            </a:r>
            <a:r>
              <a:rPr dirty="0"/>
              <a:t> anniversary or a baby?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 name="Shape 614"/>
          <p:cNvSpPr>
            <a:spLocks noGrp="1" noRot="1" noChangeAspect="1"/>
          </p:cNvSpPr>
          <p:nvPr>
            <p:ph type="sldImg"/>
          </p:nvPr>
        </p:nvSpPr>
        <p:spPr>
          <a:xfrm>
            <a:off x="382588" y="685800"/>
            <a:ext cx="6092825" cy="3429000"/>
          </a:xfrm>
          <a:prstGeom prst="rect">
            <a:avLst/>
          </a:prstGeom>
        </p:spPr>
        <p:txBody>
          <a:bodyPr/>
          <a:lstStyle/>
          <a:p>
            <a:endParaRPr/>
          </a:p>
        </p:txBody>
      </p:sp>
      <p:sp>
        <p:nvSpPr>
          <p:cNvPr id="615" name="Shape 615"/>
          <p:cNvSpPr>
            <a:spLocks noGrp="1"/>
          </p:cNvSpPr>
          <p:nvPr>
            <p:ph type="body" sz="quarter" idx="1"/>
          </p:nvPr>
        </p:nvSpPr>
        <p:spPr>
          <a:prstGeom prst="rect">
            <a:avLst/>
          </a:prstGeom>
        </p:spPr>
        <p:txBody>
          <a:bodyPr/>
          <a:lstStyle/>
          <a:p>
            <a:r>
              <a:rPr dirty="0"/>
              <a:t>Stick Fix: Stick Fix customers a box of clothing personalized based on a a profile the customer fills out. </a:t>
            </a:r>
          </a:p>
          <a:p>
            <a:r>
              <a:rPr dirty="0"/>
              <a:t>They use feedback on each box to identify what customers like and dislike and create new items based on the feedback</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 name="Shape 622"/>
          <p:cNvSpPr>
            <a:spLocks noGrp="1" noRot="1" noChangeAspect="1"/>
          </p:cNvSpPr>
          <p:nvPr>
            <p:ph type="sldImg"/>
          </p:nvPr>
        </p:nvSpPr>
        <p:spPr>
          <a:xfrm>
            <a:off x="382588" y="685800"/>
            <a:ext cx="6092825" cy="3429000"/>
          </a:xfrm>
          <a:prstGeom prst="rect">
            <a:avLst/>
          </a:prstGeom>
        </p:spPr>
        <p:txBody>
          <a:bodyPr/>
          <a:lstStyle/>
          <a:p>
            <a:endParaRPr/>
          </a:p>
        </p:txBody>
      </p:sp>
      <p:sp>
        <p:nvSpPr>
          <p:cNvPr id="623" name="Shape 623"/>
          <p:cNvSpPr>
            <a:spLocks noGrp="1"/>
          </p:cNvSpPr>
          <p:nvPr>
            <p:ph type="body" sz="quarter" idx="1"/>
          </p:nvPr>
        </p:nvSpPr>
        <p:spPr>
          <a:prstGeom prst="rect">
            <a:avLst/>
          </a:prstGeom>
        </p:spPr>
        <p:txBody>
          <a:bodyPr/>
          <a:lstStyle/>
          <a:p>
            <a:pPr>
              <a:defRPr sz="2400">
                <a:latin typeface="Arial"/>
                <a:ea typeface="Arial"/>
                <a:cs typeface="Arial"/>
                <a:sym typeface="Arial"/>
              </a:defRPr>
            </a:pPr>
            <a:r>
              <a:t>Getting and installing the right vanity and faucet for a bathroom remodel is more complex. </a:t>
            </a:r>
          </a:p>
          <a:p>
            <a:pPr>
              <a:defRPr sz="2400"/>
            </a:pPr>
            <a:r>
              <a:t>Home Improvement is a complex customer experience with multiple products, expertise, content. Decisions are high involvement and made over time</a:t>
            </a:r>
          </a:p>
          <a:p>
            <a:pPr>
              <a:defRPr sz="2400">
                <a:latin typeface="Arial"/>
                <a:ea typeface="Arial"/>
                <a:cs typeface="Arial"/>
                <a:sym typeface="Arial"/>
              </a:defRPr>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9" name="Shape 639"/>
          <p:cNvSpPr>
            <a:spLocks noGrp="1" noRot="1" noChangeAspect="1"/>
          </p:cNvSpPr>
          <p:nvPr>
            <p:ph type="sldImg"/>
          </p:nvPr>
        </p:nvSpPr>
        <p:spPr>
          <a:xfrm>
            <a:off x="382588" y="685800"/>
            <a:ext cx="6092825" cy="3429000"/>
          </a:xfrm>
          <a:prstGeom prst="rect">
            <a:avLst/>
          </a:prstGeom>
        </p:spPr>
        <p:txBody>
          <a:bodyPr/>
          <a:lstStyle/>
          <a:p>
            <a:endParaRPr/>
          </a:p>
        </p:txBody>
      </p:sp>
      <p:sp>
        <p:nvSpPr>
          <p:cNvPr id="640" name="Shape 640"/>
          <p:cNvSpPr>
            <a:spLocks noGrp="1"/>
          </p:cNvSpPr>
          <p:nvPr>
            <p:ph type="body" sz="quarter" idx="1"/>
          </p:nvPr>
        </p:nvSpPr>
        <p:spPr>
          <a:prstGeom prst="rect">
            <a:avLst/>
          </a:prstGeom>
        </p:spPr>
        <p:txBody>
          <a:bodyPr/>
          <a:lstStyle/>
          <a:p>
            <a:r>
              <a:t>Home Improvement is inherently complex. </a:t>
            </a:r>
          </a:p>
          <a:p>
            <a:r>
              <a:t>Office supplies e.g. paper is a simple product and reordering is a simple decision</a:t>
            </a:r>
          </a:p>
          <a:p>
            <a:r>
              <a:t>Buying clothes/Vacation planning are familiar products but picking specific clothes for an occasion of planning a two week long family vacation in another country is more complex.</a:t>
            </a:r>
          </a:p>
          <a:p>
            <a:r>
              <a:t>Home improvement is inherently more complex because of the scale, multitude of unfamiliar products, and the need for expertise </a:t>
            </a:r>
          </a:p>
        </p:txBody>
      </p:sp>
    </p:spTree>
    <p:extLst>
      <p:ext uri="{BB962C8B-B14F-4D97-AF65-F5344CB8AC3E}">
        <p14:creationId xmlns:p14="http://schemas.microsoft.com/office/powerpoint/2010/main" val="1568469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 name="Shape 593"/>
          <p:cNvSpPr>
            <a:spLocks noGrp="1" noRot="1" noChangeAspect="1"/>
          </p:cNvSpPr>
          <p:nvPr>
            <p:ph type="sldImg"/>
          </p:nvPr>
        </p:nvSpPr>
        <p:spPr>
          <a:xfrm>
            <a:off x="382588" y="685800"/>
            <a:ext cx="6092825" cy="3429000"/>
          </a:xfrm>
          <a:prstGeom prst="rect">
            <a:avLst/>
          </a:prstGeom>
        </p:spPr>
        <p:txBody>
          <a:bodyPr/>
          <a:lstStyle/>
          <a:p>
            <a:endParaRPr/>
          </a:p>
        </p:txBody>
      </p:sp>
      <p:sp>
        <p:nvSpPr>
          <p:cNvPr id="594" name="Shape 594"/>
          <p:cNvSpPr>
            <a:spLocks noGrp="1"/>
          </p:cNvSpPr>
          <p:nvPr>
            <p:ph type="body" sz="quarter" idx="1"/>
          </p:nvPr>
        </p:nvSpPr>
        <p:spPr>
          <a:prstGeom prst="rect">
            <a:avLst/>
          </a:prstGeom>
        </p:spPr>
        <p:txBody>
          <a:bodyPr/>
          <a:lstStyle>
            <a:lvl1pPr marL="342900" indent="-342900">
              <a:buSzPct val="100000"/>
              <a:buFont typeface="Arial"/>
              <a:buChar char="•"/>
            </a:lvl1pPr>
          </a:lstStyle>
          <a:p>
            <a:r>
              <a:t>Across all of their experiences. Banking, Travel, food. Same goes for retail</a:t>
            </a:r>
          </a:p>
        </p:txBody>
      </p:sp>
    </p:spTree>
    <p:extLst>
      <p:ext uri="{BB962C8B-B14F-4D97-AF65-F5344CB8AC3E}">
        <p14:creationId xmlns:p14="http://schemas.microsoft.com/office/powerpoint/2010/main" val="11032764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 name="Shape 650"/>
          <p:cNvSpPr>
            <a:spLocks noGrp="1" noRot="1" noChangeAspect="1"/>
          </p:cNvSpPr>
          <p:nvPr>
            <p:ph type="sldImg"/>
          </p:nvPr>
        </p:nvSpPr>
        <p:spPr>
          <a:xfrm>
            <a:off x="382588" y="685800"/>
            <a:ext cx="6092825" cy="3429000"/>
          </a:xfrm>
          <a:prstGeom prst="rect">
            <a:avLst/>
          </a:prstGeom>
        </p:spPr>
        <p:txBody>
          <a:bodyPr/>
          <a:lstStyle/>
          <a:p>
            <a:endParaRPr/>
          </a:p>
        </p:txBody>
      </p:sp>
      <p:sp>
        <p:nvSpPr>
          <p:cNvPr id="651" name="Shape 651"/>
          <p:cNvSpPr>
            <a:spLocks noGrp="1"/>
          </p:cNvSpPr>
          <p:nvPr>
            <p:ph type="body" sz="quarter" idx="1"/>
          </p:nvPr>
        </p:nvSpPr>
        <p:spPr>
          <a:prstGeom prst="rect">
            <a:avLst/>
          </a:prstGeom>
        </p:spPr>
        <p:txBody>
          <a:bodyPr/>
          <a:lstStyle/>
          <a:p>
            <a:pPr>
              <a:defRPr sz="1200"/>
            </a:pPr>
            <a:r>
              <a:t>Structured content is the foundation for implementing AI. At Home Depot we have used disparate data sources and data such as prodcut data, project guides, how to content etc. and create a non linear mapping so we can use it as a foundational element for several experiences across the journey such as….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382588" y="685800"/>
            <a:ext cx="6092825" cy="3429000"/>
          </a:xfrm>
          <a:prstGeom prst="rect">
            <a:avLst/>
          </a:prstGeom>
        </p:spPr>
        <p:txBody>
          <a:bodyPr/>
          <a:lstStyle/>
          <a:p>
            <a:endParaRPr/>
          </a:p>
        </p:txBody>
      </p:sp>
      <p:sp>
        <p:nvSpPr>
          <p:cNvPr id="662" name="Shape 662"/>
          <p:cNvSpPr>
            <a:spLocks noGrp="1"/>
          </p:cNvSpPr>
          <p:nvPr>
            <p:ph type="body" sz="quarter" idx="1"/>
          </p:nvPr>
        </p:nvSpPr>
        <p:spPr>
          <a:prstGeom prst="rect">
            <a:avLst/>
          </a:prstGeom>
        </p:spPr>
        <p:txBody>
          <a:bodyPr/>
          <a:lstStyle/>
          <a:p>
            <a:pPr>
              <a:defRPr sz="1200"/>
            </a:pPr>
            <a:r>
              <a:t>e.g. Serving up relevant, meaningful content when we anticipate that they need it over visits and time.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Photo - Horizontal">
    <p:spTree>
      <p:nvGrpSpPr>
        <p:cNvPr id="1" name=""/>
        <p:cNvGrpSpPr/>
        <p:nvPr/>
      </p:nvGrpSpPr>
      <p:grpSpPr>
        <a:xfrm>
          <a:off x="0" y="0"/>
          <a:ext cx="0" cy="0"/>
          <a:chOff x="0" y="0"/>
          <a:chExt cx="0" cy="0"/>
        </a:xfrm>
      </p:grpSpPr>
      <p:sp>
        <p:nvSpPr>
          <p:cNvPr id="11" name="Image"/>
          <p:cNvSpPr>
            <a:spLocks noGrp="1"/>
          </p:cNvSpPr>
          <p:nvPr>
            <p:ph type="pic" idx="13"/>
          </p:nvPr>
        </p:nvSpPr>
        <p:spPr>
          <a:xfrm>
            <a:off x="2167533" y="673100"/>
            <a:ext cx="13005197" cy="5905500"/>
          </a:xfrm>
          <a:prstGeom prst="rect">
            <a:avLst/>
          </a:prstGeom>
        </p:spPr>
        <p:txBody>
          <a:bodyPr lIns="91439" tIns="45719" rIns="91439" bIns="45719" anchor="t">
            <a:noAutofit/>
          </a:bodyPr>
          <a:lstStyle/>
          <a:p>
            <a:endParaRPr/>
          </a:p>
        </p:txBody>
      </p:sp>
      <p:sp>
        <p:nvSpPr>
          <p:cNvPr id="12" name="Title Text"/>
          <p:cNvSpPr txBox="1">
            <a:spLocks noGrp="1"/>
          </p:cNvSpPr>
          <p:nvPr>
            <p:ph type="title"/>
          </p:nvPr>
        </p:nvSpPr>
        <p:spPr>
          <a:xfrm>
            <a:off x="1693385" y="6718300"/>
            <a:ext cx="13953493" cy="1422400"/>
          </a:xfrm>
          <a:prstGeom prst="rect">
            <a:avLst/>
          </a:prstGeom>
        </p:spPr>
        <p:txBody>
          <a:bodyPr anchor="b"/>
          <a:lstStyle/>
          <a:p>
            <a:r>
              <a:t>Title Text</a:t>
            </a:r>
          </a:p>
        </p:txBody>
      </p:sp>
      <p:sp>
        <p:nvSpPr>
          <p:cNvPr id="13" name="Body Level One…"/>
          <p:cNvSpPr txBox="1">
            <a:spLocks noGrp="1"/>
          </p:cNvSpPr>
          <p:nvPr>
            <p:ph type="body" sz="quarter" idx="1"/>
          </p:nvPr>
        </p:nvSpPr>
        <p:spPr>
          <a:xfrm>
            <a:off x="1693385" y="8153400"/>
            <a:ext cx="13953493" cy="1130300"/>
          </a:xfrm>
          <a:prstGeom prst="rect">
            <a:avLst/>
          </a:prstGeom>
        </p:spPr>
        <p:txBody>
          <a:bodyPr anchor="t"/>
          <a:lstStyle>
            <a:lvl1pPr marL="0" indent="0" algn="ctr">
              <a:spcBef>
                <a:spcPts val="0"/>
              </a:spcBef>
              <a:buSzTx/>
              <a:buNone/>
              <a:defRPr sz="4900"/>
            </a:lvl1pPr>
            <a:lvl2pPr marL="0" indent="0" algn="ctr">
              <a:spcBef>
                <a:spcPts val="0"/>
              </a:spcBef>
              <a:buSzTx/>
              <a:buNone/>
              <a:defRPr sz="4900"/>
            </a:lvl2pPr>
            <a:lvl3pPr marL="0" indent="0" algn="ctr">
              <a:spcBef>
                <a:spcPts val="0"/>
              </a:spcBef>
              <a:buSzTx/>
              <a:buNone/>
              <a:defRPr sz="4900"/>
            </a:lvl3pPr>
            <a:lvl4pPr marL="0" indent="0" algn="ctr">
              <a:spcBef>
                <a:spcPts val="0"/>
              </a:spcBef>
              <a:buSzTx/>
              <a:buNone/>
              <a:defRPr sz="4900"/>
            </a:lvl4pPr>
            <a:lvl5pPr marL="0" indent="0" algn="ctr">
              <a:spcBef>
                <a:spcPts val="0"/>
              </a:spcBef>
              <a:buSzTx/>
              <a:buNone/>
              <a:defRPr sz="4900"/>
            </a:lvl5pP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93" name="Image"/>
          <p:cNvSpPr>
            <a:spLocks noGrp="1"/>
          </p:cNvSpPr>
          <p:nvPr>
            <p:ph type="pic" idx="13"/>
          </p:nvPr>
        </p:nvSpPr>
        <p:spPr>
          <a:xfrm>
            <a:off x="0" y="0"/>
            <a:ext cx="17340263" cy="9753600"/>
          </a:xfrm>
          <a:prstGeom prst="rect">
            <a:avLst/>
          </a:prstGeom>
        </p:spPr>
        <p:txBody>
          <a:bodyPr lIns="91439" tIns="45719" rIns="91439" bIns="45719" anchor="t">
            <a:noAutofit/>
          </a:bodyPr>
          <a:lstStyle/>
          <a:p>
            <a:endParaRP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Intro Slide">
    <p:spTree>
      <p:nvGrpSpPr>
        <p:cNvPr id="1" name=""/>
        <p:cNvGrpSpPr/>
        <p:nvPr/>
      </p:nvGrpSpPr>
      <p:grpSpPr>
        <a:xfrm>
          <a:off x="0" y="0"/>
          <a:ext cx="0" cy="0"/>
          <a:chOff x="0" y="0"/>
          <a:chExt cx="0" cy="0"/>
        </a:xfrm>
      </p:grpSpPr>
      <p:pic>
        <p:nvPicPr>
          <p:cNvPr id="101" name="Picture 6" descr="Picture 6"/>
          <p:cNvPicPr>
            <a:picLocks noChangeAspect="1"/>
          </p:cNvPicPr>
          <p:nvPr/>
        </p:nvPicPr>
        <p:blipFill>
          <a:blip r:embed="rId2">
            <a:extLst/>
          </a:blip>
          <a:stretch>
            <a:fillRect/>
          </a:stretch>
        </p:blipFill>
        <p:spPr>
          <a:xfrm>
            <a:off x="15281107" y="6990081"/>
            <a:ext cx="2059159" cy="1544322"/>
          </a:xfrm>
          <a:prstGeom prst="rect">
            <a:avLst/>
          </a:prstGeom>
          <a:ln w="12700">
            <a:miter lim="400000"/>
          </a:ln>
        </p:spPr>
      </p:pic>
      <p:sp>
        <p:nvSpPr>
          <p:cNvPr id="102" name="Straight Connector 7"/>
          <p:cNvSpPr/>
          <p:nvPr/>
        </p:nvSpPr>
        <p:spPr>
          <a:xfrm>
            <a:off x="554887" y="2022970"/>
            <a:ext cx="16243494" cy="1"/>
          </a:xfrm>
          <a:prstGeom prst="line">
            <a:avLst/>
          </a:prstGeom>
          <a:ln w="12700">
            <a:solidFill>
              <a:srgbClr val="F58220"/>
            </a:solidFill>
          </a:ln>
        </p:spPr>
        <p:txBody>
          <a:bodyPr lIns="45718" tIns="45718" rIns="45718" bIns="45718"/>
          <a:lstStyle/>
          <a:p>
            <a:endParaRPr/>
          </a:p>
        </p:txBody>
      </p:sp>
      <p:grpSp>
        <p:nvGrpSpPr>
          <p:cNvPr id="105" name="Picture 6"/>
          <p:cNvGrpSpPr/>
          <p:nvPr/>
        </p:nvGrpSpPr>
        <p:grpSpPr>
          <a:xfrm>
            <a:off x="-3" y="1219200"/>
            <a:ext cx="17340267" cy="1950723"/>
            <a:chOff x="-1" y="0"/>
            <a:chExt cx="17340265" cy="1950722"/>
          </a:xfrm>
        </p:grpSpPr>
        <p:sp>
          <p:nvSpPr>
            <p:cNvPr id="103" name="Rectangle"/>
            <p:cNvSpPr/>
            <p:nvPr/>
          </p:nvSpPr>
          <p:spPr>
            <a:xfrm>
              <a:off x="-1" y="0"/>
              <a:ext cx="17340266" cy="1950723"/>
            </a:xfrm>
            <a:prstGeom prst="rect">
              <a:avLst/>
            </a:prstGeom>
            <a:solidFill>
              <a:srgbClr val="FFFFFF"/>
            </a:solidFill>
            <a:ln w="12700" cap="flat">
              <a:noFill/>
              <a:miter lim="400000"/>
            </a:ln>
            <a:effectLst/>
          </p:spPr>
          <p:txBody>
            <a:bodyPr wrap="square" lIns="50800" tIns="50800" rIns="50800" bIns="50800" numCol="1" anchor="ctr">
              <a:noAutofit/>
            </a:bodyPr>
            <a:lstStyle/>
            <a:p>
              <a:pPr algn="l" defTabSz="1734060">
                <a:defRPr sz="3200">
                  <a:solidFill>
                    <a:srgbClr val="1C1C1C"/>
                  </a:solidFill>
                  <a:latin typeface="Arial"/>
                  <a:ea typeface="Arial"/>
                  <a:cs typeface="Arial"/>
                  <a:sym typeface="Arial"/>
                </a:defRPr>
              </a:pPr>
              <a:endParaRPr/>
            </a:p>
          </p:txBody>
        </p:sp>
        <p:pic>
          <p:nvPicPr>
            <p:cNvPr id="104" name="image4.jpeg" descr="image4.jpeg"/>
            <p:cNvPicPr>
              <a:picLocks noChangeAspect="1"/>
            </p:cNvPicPr>
            <p:nvPr/>
          </p:nvPicPr>
          <p:blipFill>
            <a:blip r:embed="rId3">
              <a:extLst/>
            </a:blip>
            <a:stretch>
              <a:fillRect/>
            </a:stretch>
          </p:blipFill>
          <p:spPr>
            <a:xfrm>
              <a:off x="-2" y="0"/>
              <a:ext cx="13004845" cy="1950723"/>
            </a:xfrm>
            <a:prstGeom prst="rect">
              <a:avLst/>
            </a:prstGeom>
            <a:ln w="12700" cap="flat">
              <a:noFill/>
              <a:miter lim="400000"/>
            </a:ln>
            <a:effectLst/>
          </p:spPr>
        </p:pic>
      </p:grpSp>
      <p:sp>
        <p:nvSpPr>
          <p:cNvPr id="106" name="Title Text"/>
          <p:cNvSpPr txBox="1">
            <a:spLocks noGrp="1"/>
          </p:cNvSpPr>
          <p:nvPr>
            <p:ph type="title"/>
          </p:nvPr>
        </p:nvSpPr>
        <p:spPr>
          <a:xfrm>
            <a:off x="1589523" y="3007361"/>
            <a:ext cx="11126672" cy="2441788"/>
          </a:xfrm>
          <a:prstGeom prst="rect">
            <a:avLst/>
          </a:prstGeom>
        </p:spPr>
        <p:txBody>
          <a:bodyPr lIns="48766" tIns="48766" rIns="48766" bIns="48766" anchor="b"/>
          <a:lstStyle>
            <a:lvl1pPr algn="l" defTabSz="1734060">
              <a:defRPr sz="7400" b="1">
                <a:solidFill>
                  <a:srgbClr val="F58220"/>
                </a:solidFill>
                <a:latin typeface="Arial"/>
                <a:ea typeface="Arial"/>
                <a:cs typeface="Arial"/>
                <a:sym typeface="Arial"/>
              </a:defRPr>
            </a:lvl1pPr>
          </a:lstStyle>
          <a:p>
            <a:r>
              <a:t>Title Text</a:t>
            </a:r>
          </a:p>
        </p:txBody>
      </p:sp>
      <p:sp>
        <p:nvSpPr>
          <p:cNvPr id="107" name="Body Level One…"/>
          <p:cNvSpPr txBox="1">
            <a:spLocks noGrp="1"/>
          </p:cNvSpPr>
          <p:nvPr>
            <p:ph type="body" sz="quarter" idx="1"/>
          </p:nvPr>
        </p:nvSpPr>
        <p:spPr>
          <a:xfrm>
            <a:off x="1589523" y="6024474"/>
            <a:ext cx="12138188" cy="1157430"/>
          </a:xfrm>
          <a:prstGeom prst="rect">
            <a:avLst/>
          </a:prstGeom>
        </p:spPr>
        <p:txBody>
          <a:bodyPr lIns="48766" tIns="48766" rIns="48766" bIns="48766" anchor="t"/>
          <a:lstStyle>
            <a:lvl1pPr marL="0" indent="0" defTabSz="1734060">
              <a:spcBef>
                <a:spcPts val="1000"/>
              </a:spcBef>
              <a:buSzTx/>
              <a:buNone/>
              <a:defRPr sz="3700" b="1">
                <a:solidFill>
                  <a:srgbClr val="1C1C1C"/>
                </a:solidFill>
                <a:latin typeface="Arial"/>
                <a:ea typeface="Arial"/>
                <a:cs typeface="Arial"/>
                <a:sym typeface="Arial"/>
              </a:defRPr>
            </a:lvl1pPr>
            <a:lvl2pPr marL="0" indent="0" defTabSz="1734060">
              <a:spcBef>
                <a:spcPts val="1000"/>
              </a:spcBef>
              <a:buSzTx/>
              <a:buNone/>
              <a:defRPr sz="3700" b="1">
                <a:solidFill>
                  <a:srgbClr val="1C1C1C"/>
                </a:solidFill>
                <a:latin typeface="Arial"/>
                <a:ea typeface="Arial"/>
                <a:cs typeface="Arial"/>
                <a:sym typeface="Arial"/>
              </a:defRPr>
            </a:lvl2pPr>
            <a:lvl3pPr marL="0" indent="0" defTabSz="1734060">
              <a:spcBef>
                <a:spcPts val="1000"/>
              </a:spcBef>
              <a:buSzTx/>
              <a:buNone/>
              <a:defRPr sz="3700" b="1">
                <a:solidFill>
                  <a:srgbClr val="1C1C1C"/>
                </a:solidFill>
                <a:latin typeface="Arial"/>
                <a:ea typeface="Arial"/>
                <a:cs typeface="Arial"/>
                <a:sym typeface="Arial"/>
              </a:defRPr>
            </a:lvl3pPr>
            <a:lvl4pPr marL="0" indent="0" defTabSz="1734060">
              <a:spcBef>
                <a:spcPts val="1000"/>
              </a:spcBef>
              <a:buSzTx/>
              <a:buNone/>
              <a:defRPr sz="3700" b="1">
                <a:solidFill>
                  <a:srgbClr val="1C1C1C"/>
                </a:solidFill>
                <a:latin typeface="Arial"/>
                <a:ea typeface="Arial"/>
                <a:cs typeface="Arial"/>
                <a:sym typeface="Arial"/>
              </a:defRPr>
            </a:lvl4pPr>
            <a:lvl5pPr marL="0" indent="0" defTabSz="1734060">
              <a:spcBef>
                <a:spcPts val="1000"/>
              </a:spcBef>
              <a:buSzTx/>
              <a:buNone/>
              <a:defRPr sz="3700" b="1">
                <a:solidFill>
                  <a:srgbClr val="1C1C1C"/>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pic>
        <p:nvPicPr>
          <p:cNvPr id="108" name="Picture 4" descr="Picture 4"/>
          <p:cNvPicPr>
            <a:picLocks noChangeAspect="1"/>
          </p:cNvPicPr>
          <p:nvPr/>
        </p:nvPicPr>
        <p:blipFill>
          <a:blip r:embed="rId4">
            <a:extLst/>
          </a:blip>
          <a:stretch>
            <a:fillRect/>
          </a:stretch>
        </p:blipFill>
        <p:spPr>
          <a:xfrm>
            <a:off x="14414093" y="6502398"/>
            <a:ext cx="2926172" cy="2013940"/>
          </a:xfrm>
          <a:prstGeom prst="rect">
            <a:avLst/>
          </a:prstGeom>
          <a:ln w="12700">
            <a:miter lim="400000"/>
          </a:ln>
        </p:spPr>
      </p:pic>
      <p:sp>
        <p:nvSpPr>
          <p:cNvPr id="109" name="Straight Connector 5"/>
          <p:cNvSpPr/>
          <p:nvPr/>
        </p:nvSpPr>
        <p:spPr>
          <a:xfrm>
            <a:off x="1721984" y="5743789"/>
            <a:ext cx="13655458" cy="1"/>
          </a:xfrm>
          <a:prstGeom prst="line">
            <a:avLst/>
          </a:prstGeom>
          <a:ln w="12700">
            <a:solidFill>
              <a:srgbClr val="F58220"/>
            </a:solidFill>
          </a:ln>
        </p:spPr>
        <p:txBody>
          <a:bodyPr lIns="45718" tIns="45718" rIns="45718" bIns="45718"/>
          <a:lstStyle/>
          <a:p>
            <a:endParaRPr/>
          </a:p>
        </p:txBody>
      </p:sp>
      <p:sp>
        <p:nvSpPr>
          <p:cNvPr id="110" name="Slide Number"/>
          <p:cNvSpPr txBox="1">
            <a:spLocks noGrp="1"/>
          </p:cNvSpPr>
          <p:nvPr>
            <p:ph type="sldNum" sz="quarter" idx="2"/>
          </p:nvPr>
        </p:nvSpPr>
        <p:spPr>
          <a:xfrm>
            <a:off x="12427188" y="7839564"/>
            <a:ext cx="336256" cy="319488"/>
          </a:xfrm>
          <a:prstGeom prst="rect">
            <a:avLst/>
          </a:prstGeom>
        </p:spPr>
        <p:txBody>
          <a:bodyPr lIns="48766" tIns="48766" rIns="48766" bIns="48766" anchor="ctr"/>
          <a:lstStyle>
            <a:lvl1pPr algn="l" defTabSz="1734060">
              <a:defRPr sz="1600" b="1">
                <a:solidFill>
                  <a:srgbClr val="1C1C1C"/>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Content Slide">
    <p:spTree>
      <p:nvGrpSpPr>
        <p:cNvPr id="1" name=""/>
        <p:cNvGrpSpPr/>
        <p:nvPr/>
      </p:nvGrpSpPr>
      <p:grpSpPr>
        <a:xfrm>
          <a:off x="0" y="0"/>
          <a:ext cx="0" cy="0"/>
          <a:chOff x="0" y="0"/>
          <a:chExt cx="0" cy="0"/>
        </a:xfrm>
      </p:grpSpPr>
      <p:pic>
        <p:nvPicPr>
          <p:cNvPr id="117" name="Picture 6" descr="Picture 6"/>
          <p:cNvPicPr>
            <a:picLocks noChangeAspect="1"/>
          </p:cNvPicPr>
          <p:nvPr/>
        </p:nvPicPr>
        <p:blipFill>
          <a:blip r:embed="rId2">
            <a:extLst/>
          </a:blip>
          <a:stretch>
            <a:fillRect/>
          </a:stretch>
        </p:blipFill>
        <p:spPr>
          <a:xfrm>
            <a:off x="15281107" y="6990081"/>
            <a:ext cx="2059159" cy="1544322"/>
          </a:xfrm>
          <a:prstGeom prst="rect">
            <a:avLst/>
          </a:prstGeom>
          <a:ln w="12700">
            <a:miter lim="400000"/>
          </a:ln>
        </p:spPr>
      </p:pic>
      <p:sp>
        <p:nvSpPr>
          <p:cNvPr id="118" name="Straight Connector 7"/>
          <p:cNvSpPr/>
          <p:nvPr/>
        </p:nvSpPr>
        <p:spPr>
          <a:xfrm>
            <a:off x="554887" y="2022970"/>
            <a:ext cx="16243494" cy="1"/>
          </a:xfrm>
          <a:prstGeom prst="line">
            <a:avLst/>
          </a:prstGeom>
          <a:ln w="12700">
            <a:solidFill>
              <a:srgbClr val="F58220"/>
            </a:solidFill>
          </a:ln>
        </p:spPr>
        <p:txBody>
          <a:bodyPr lIns="45718" tIns="45718" rIns="45718" bIns="45718"/>
          <a:lstStyle/>
          <a:p>
            <a:endParaRPr/>
          </a:p>
        </p:txBody>
      </p:sp>
      <p:sp>
        <p:nvSpPr>
          <p:cNvPr id="119" name="Title Text"/>
          <p:cNvSpPr txBox="1">
            <a:spLocks noGrp="1"/>
          </p:cNvSpPr>
          <p:nvPr>
            <p:ph type="title"/>
          </p:nvPr>
        </p:nvSpPr>
        <p:spPr>
          <a:xfrm>
            <a:off x="554887" y="1219200"/>
            <a:ext cx="15606240" cy="812801"/>
          </a:xfrm>
          <a:prstGeom prst="rect">
            <a:avLst/>
          </a:prstGeom>
        </p:spPr>
        <p:txBody>
          <a:bodyPr lIns="48766" tIns="48766" rIns="48766" bIns="48766"/>
          <a:lstStyle>
            <a:lvl1pPr algn="l" defTabSz="1734060">
              <a:defRPr sz="5000" b="1">
                <a:solidFill>
                  <a:srgbClr val="F58220"/>
                </a:solidFill>
                <a:latin typeface="Arial"/>
                <a:ea typeface="Arial"/>
                <a:cs typeface="Arial"/>
                <a:sym typeface="Arial"/>
              </a:defRPr>
            </a:lvl1pPr>
          </a:lstStyle>
          <a:p>
            <a:r>
              <a:t>Title Text</a:t>
            </a:r>
          </a:p>
        </p:txBody>
      </p:sp>
      <p:sp>
        <p:nvSpPr>
          <p:cNvPr id="120" name="Body Level One…"/>
          <p:cNvSpPr txBox="1">
            <a:spLocks noGrp="1"/>
          </p:cNvSpPr>
          <p:nvPr>
            <p:ph type="body" idx="1"/>
          </p:nvPr>
        </p:nvSpPr>
        <p:spPr>
          <a:xfrm>
            <a:off x="554887" y="2308013"/>
            <a:ext cx="15606240" cy="4827696"/>
          </a:xfrm>
          <a:prstGeom prst="rect">
            <a:avLst/>
          </a:prstGeom>
        </p:spPr>
        <p:txBody>
          <a:bodyPr lIns="48766" tIns="48766" rIns="48766" bIns="48766" anchor="t"/>
          <a:lstStyle>
            <a:lvl1pPr marL="512090" indent="-512090" defTabSz="1734060">
              <a:spcBef>
                <a:spcPts val="1000"/>
              </a:spcBef>
              <a:buClr>
                <a:srgbClr val="F58220"/>
              </a:buClr>
              <a:buSzPct val="100000"/>
              <a:buChar char="▪"/>
              <a:defRPr sz="3700">
                <a:solidFill>
                  <a:srgbClr val="1C1C1C"/>
                </a:solidFill>
                <a:latin typeface="Arial"/>
                <a:ea typeface="Arial"/>
                <a:cs typeface="Arial"/>
                <a:sym typeface="Arial"/>
              </a:defRPr>
            </a:lvl1pPr>
            <a:lvl2pPr marL="1202326" defTabSz="1734060">
              <a:spcBef>
                <a:spcPts val="1000"/>
              </a:spcBef>
              <a:buClr>
                <a:srgbClr val="F58220"/>
              </a:buClr>
              <a:buSzPct val="100000"/>
              <a:buChar char="▪"/>
              <a:defRPr sz="3700">
                <a:solidFill>
                  <a:srgbClr val="1C1C1C"/>
                </a:solidFill>
                <a:latin typeface="Arial"/>
                <a:ea typeface="Arial"/>
                <a:cs typeface="Arial"/>
                <a:sym typeface="Arial"/>
              </a:defRPr>
            </a:lvl2pPr>
            <a:lvl3pPr marL="1693417" indent="-474157" defTabSz="1734060">
              <a:spcBef>
                <a:spcPts val="1000"/>
              </a:spcBef>
              <a:buClr>
                <a:srgbClr val="F58220"/>
              </a:buClr>
              <a:buSzPct val="100000"/>
              <a:buChar char="▪"/>
              <a:defRPr sz="3700">
                <a:solidFill>
                  <a:srgbClr val="1C1C1C"/>
                </a:solidFill>
                <a:latin typeface="Arial"/>
                <a:ea typeface="Arial"/>
                <a:cs typeface="Arial"/>
                <a:sym typeface="Arial"/>
              </a:defRPr>
            </a:lvl3pPr>
            <a:lvl4pPr marL="2303047" indent="-474156" defTabSz="1734060">
              <a:spcBef>
                <a:spcPts val="1000"/>
              </a:spcBef>
              <a:buClr>
                <a:srgbClr val="F58220"/>
              </a:buClr>
              <a:buSzPct val="100000"/>
              <a:buChar char="▪"/>
              <a:defRPr sz="3700">
                <a:solidFill>
                  <a:srgbClr val="1C1C1C"/>
                </a:solidFill>
                <a:latin typeface="Arial"/>
                <a:ea typeface="Arial"/>
                <a:cs typeface="Arial"/>
                <a:sym typeface="Arial"/>
              </a:defRPr>
            </a:lvl4pPr>
            <a:lvl5pPr marL="2912678" indent="-474156" defTabSz="1734060">
              <a:spcBef>
                <a:spcPts val="1000"/>
              </a:spcBef>
              <a:buClr>
                <a:srgbClr val="F58220"/>
              </a:buClr>
              <a:buSzPct val="100000"/>
              <a:buChar char="▪"/>
              <a:defRPr sz="3700">
                <a:solidFill>
                  <a:srgbClr val="1C1C1C"/>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28902" y="8239124"/>
            <a:ext cx="336256" cy="319488"/>
          </a:xfrm>
          <a:prstGeom prst="rect">
            <a:avLst/>
          </a:prstGeom>
        </p:spPr>
        <p:txBody>
          <a:bodyPr lIns="48766" tIns="48766" rIns="48766" bIns="48766" anchor="ctr"/>
          <a:lstStyle>
            <a:lvl1pPr algn="l" defTabSz="1734060">
              <a:defRPr sz="1600" b="1">
                <a:solidFill>
                  <a:srgbClr val="1C1C1C"/>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28" name="Title Text"/>
          <p:cNvSpPr txBox="1">
            <a:spLocks noGrp="1"/>
          </p:cNvSpPr>
          <p:nvPr>
            <p:ph type="title"/>
          </p:nvPr>
        </p:nvSpPr>
        <p:spPr>
          <a:xfrm>
            <a:off x="1693385" y="1638300"/>
            <a:ext cx="13953493" cy="3302000"/>
          </a:xfrm>
          <a:prstGeom prst="rect">
            <a:avLst/>
          </a:prstGeom>
        </p:spPr>
        <p:txBody>
          <a:bodyPr anchor="b"/>
          <a:lstStyle/>
          <a:p>
            <a:r>
              <a:t>Title Text</a:t>
            </a:r>
          </a:p>
        </p:txBody>
      </p:sp>
      <p:sp>
        <p:nvSpPr>
          <p:cNvPr id="129" name="Body Level One…"/>
          <p:cNvSpPr txBox="1">
            <a:spLocks noGrp="1"/>
          </p:cNvSpPr>
          <p:nvPr>
            <p:ph type="body" sz="quarter" idx="1"/>
          </p:nvPr>
        </p:nvSpPr>
        <p:spPr>
          <a:xfrm>
            <a:off x="1693385" y="5041900"/>
            <a:ext cx="13953493" cy="1130300"/>
          </a:xfrm>
          <a:prstGeom prst="rect">
            <a:avLst/>
          </a:prstGeom>
        </p:spPr>
        <p:txBody>
          <a:bodyPr anchor="t"/>
          <a:lstStyle>
            <a:lvl1pPr marL="0" indent="0" algn="ctr">
              <a:spcBef>
                <a:spcPts val="0"/>
              </a:spcBef>
              <a:buSzTx/>
              <a:buNone/>
              <a:defRPr sz="4900"/>
            </a:lvl1pPr>
            <a:lvl2pPr marL="0" indent="0" algn="ctr">
              <a:spcBef>
                <a:spcPts val="0"/>
              </a:spcBef>
              <a:buSzTx/>
              <a:buNone/>
              <a:defRPr sz="4900"/>
            </a:lvl2pPr>
            <a:lvl3pPr marL="0" indent="0" algn="ctr">
              <a:spcBef>
                <a:spcPts val="0"/>
              </a:spcBef>
              <a:buSzTx/>
              <a:buNone/>
              <a:defRPr sz="4900"/>
            </a:lvl3pPr>
            <a:lvl4pPr marL="0" indent="0" algn="ctr">
              <a:spcBef>
                <a:spcPts val="0"/>
              </a:spcBef>
              <a:buSzTx/>
              <a:buNone/>
              <a:defRPr sz="4900"/>
            </a:lvl4pPr>
            <a:lvl5pPr marL="0" indent="0" algn="ctr">
              <a:spcBef>
                <a:spcPts val="0"/>
              </a:spcBef>
              <a:buSzTx/>
              <a:buNone/>
              <a:defRPr sz="4900"/>
            </a:lvl5pPr>
          </a:lstStyle>
          <a:p>
            <a:r>
              <a:t>Body Level One</a:t>
            </a:r>
          </a:p>
          <a:p>
            <a:pPr lvl="1"/>
            <a:r>
              <a:t>Body Level Two</a:t>
            </a:r>
          </a:p>
          <a:p>
            <a:pPr lvl="2"/>
            <a:r>
              <a:t>Body Level Three</a:t>
            </a:r>
          </a:p>
          <a:p>
            <a:pPr lvl="3"/>
            <a:r>
              <a:t>Body Level Four</a:t>
            </a:r>
          </a:p>
          <a:p>
            <a:pPr lvl="4"/>
            <a:r>
              <a:t>Body Level Five</a:t>
            </a:r>
          </a:p>
        </p:txBody>
      </p:sp>
      <p:sp>
        <p:nvSpPr>
          <p:cNvPr id="130"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 Option 2">
    <p:spTree>
      <p:nvGrpSpPr>
        <p:cNvPr id="1" name=""/>
        <p:cNvGrpSpPr/>
        <p:nvPr/>
      </p:nvGrpSpPr>
      <p:grpSpPr>
        <a:xfrm>
          <a:off x="0" y="0"/>
          <a:ext cx="0" cy="0"/>
          <a:chOff x="0" y="0"/>
          <a:chExt cx="0" cy="0"/>
        </a:xfrm>
      </p:grpSpPr>
      <p:pic>
        <p:nvPicPr>
          <p:cNvPr id="137" name="Shape 53" descr="Shape 53"/>
          <p:cNvPicPr>
            <a:picLocks noChangeAspect="1"/>
          </p:cNvPicPr>
          <p:nvPr/>
        </p:nvPicPr>
        <p:blipFill>
          <a:blip r:embed="rId2">
            <a:extLst/>
          </a:blip>
          <a:stretch>
            <a:fillRect/>
          </a:stretch>
        </p:blipFill>
        <p:spPr>
          <a:xfrm>
            <a:off x="0" y="9317690"/>
            <a:ext cx="780509" cy="435912"/>
          </a:xfrm>
          <a:prstGeom prst="rect">
            <a:avLst/>
          </a:prstGeom>
          <a:ln w="12700">
            <a:miter lim="400000"/>
          </a:ln>
        </p:spPr>
      </p:pic>
      <p:sp>
        <p:nvSpPr>
          <p:cNvPr id="138" name="Shape 54"/>
          <p:cNvSpPr/>
          <p:nvPr/>
        </p:nvSpPr>
        <p:spPr>
          <a:xfrm>
            <a:off x="16701570" y="9127063"/>
            <a:ext cx="1" cy="879503"/>
          </a:xfrm>
          <a:prstGeom prst="line">
            <a:avLst/>
          </a:prstGeom>
          <a:ln>
            <a:solidFill>
              <a:srgbClr val="C8C8C8"/>
            </a:solidFill>
          </a:ln>
        </p:spPr>
        <p:txBody>
          <a:bodyPr lIns="45718" tIns="45718" rIns="45718" bIns="45718"/>
          <a:lstStyle/>
          <a:p>
            <a:endParaRPr/>
          </a:p>
        </p:txBody>
      </p:sp>
      <p:pic>
        <p:nvPicPr>
          <p:cNvPr id="139" name="Shape 55" descr="Shape 55"/>
          <p:cNvPicPr>
            <a:picLocks noChangeAspect="1"/>
          </p:cNvPicPr>
          <p:nvPr/>
        </p:nvPicPr>
        <p:blipFill>
          <a:blip r:embed="rId3">
            <a:extLst/>
          </a:blip>
          <a:stretch>
            <a:fillRect/>
          </a:stretch>
        </p:blipFill>
        <p:spPr>
          <a:xfrm>
            <a:off x="-113782" y="-1110992"/>
            <a:ext cx="17454046" cy="10908445"/>
          </a:xfrm>
          <a:prstGeom prst="rect">
            <a:avLst/>
          </a:prstGeom>
          <a:ln w="12700">
            <a:miter lim="400000"/>
          </a:ln>
        </p:spPr>
      </p:pic>
      <p:sp>
        <p:nvSpPr>
          <p:cNvPr id="140" name="Title Text"/>
          <p:cNvSpPr txBox="1">
            <a:spLocks noGrp="1"/>
          </p:cNvSpPr>
          <p:nvPr>
            <p:ph type="title"/>
          </p:nvPr>
        </p:nvSpPr>
        <p:spPr>
          <a:xfrm>
            <a:off x="385990" y="468424"/>
            <a:ext cx="9532594" cy="435770"/>
          </a:xfrm>
          <a:prstGeom prst="rect">
            <a:avLst/>
          </a:prstGeom>
        </p:spPr>
        <p:txBody>
          <a:bodyPr lIns="91424" tIns="91424" rIns="91424" bIns="91424"/>
          <a:lstStyle>
            <a:lvl1pPr algn="l" defTabSz="914400">
              <a:defRPr sz="1800">
                <a:solidFill>
                  <a:srgbClr val="434343"/>
                </a:solidFill>
                <a:latin typeface="Roboto Slab"/>
                <a:ea typeface="Roboto Slab"/>
                <a:cs typeface="Roboto Slab"/>
                <a:sym typeface="Roboto Slab"/>
              </a:defRPr>
            </a:lvl1pPr>
          </a:lstStyle>
          <a:p>
            <a:r>
              <a:t>Title Text</a:t>
            </a:r>
          </a:p>
        </p:txBody>
      </p:sp>
      <p:sp>
        <p:nvSpPr>
          <p:cNvPr id="141" name="Body Level One…"/>
          <p:cNvSpPr txBox="1">
            <a:spLocks noGrp="1"/>
          </p:cNvSpPr>
          <p:nvPr>
            <p:ph type="body" sz="quarter" idx="1"/>
          </p:nvPr>
        </p:nvSpPr>
        <p:spPr>
          <a:xfrm>
            <a:off x="372112" y="697553"/>
            <a:ext cx="11366179" cy="879503"/>
          </a:xfrm>
          <a:prstGeom prst="rect">
            <a:avLst/>
          </a:prstGeom>
        </p:spPr>
        <p:txBody>
          <a:bodyPr lIns="91424" tIns="91424" rIns="91424" bIns="91424" anchor="t"/>
          <a:lstStyle>
            <a:lvl1pPr marL="0" indent="0" defTabSz="914400">
              <a:spcBef>
                <a:spcPts val="0"/>
              </a:spcBef>
              <a:buSzTx/>
              <a:buNone/>
              <a:defRPr sz="4900" b="1">
                <a:solidFill>
                  <a:srgbClr val="434343"/>
                </a:solidFill>
                <a:latin typeface="Roboto Condensed"/>
                <a:ea typeface="Roboto Condensed"/>
                <a:cs typeface="Roboto Condensed"/>
                <a:sym typeface="Roboto Condensed"/>
              </a:defRPr>
            </a:lvl1pPr>
            <a:lvl2pPr marL="0" indent="0" defTabSz="914400">
              <a:spcBef>
                <a:spcPts val="0"/>
              </a:spcBef>
              <a:buSzTx/>
              <a:buNone/>
              <a:defRPr sz="4900" b="1">
                <a:solidFill>
                  <a:srgbClr val="434343"/>
                </a:solidFill>
                <a:latin typeface="Roboto Condensed"/>
                <a:ea typeface="Roboto Condensed"/>
                <a:cs typeface="Roboto Condensed"/>
                <a:sym typeface="Roboto Condensed"/>
              </a:defRPr>
            </a:lvl2pPr>
            <a:lvl3pPr marL="0" indent="0" defTabSz="914400">
              <a:spcBef>
                <a:spcPts val="0"/>
              </a:spcBef>
              <a:buSzTx/>
              <a:buNone/>
              <a:defRPr sz="4900" b="1">
                <a:solidFill>
                  <a:srgbClr val="434343"/>
                </a:solidFill>
                <a:latin typeface="Roboto Condensed"/>
                <a:ea typeface="Roboto Condensed"/>
                <a:cs typeface="Roboto Condensed"/>
                <a:sym typeface="Roboto Condensed"/>
              </a:defRPr>
            </a:lvl3pPr>
            <a:lvl4pPr marL="0" indent="0" defTabSz="914400">
              <a:spcBef>
                <a:spcPts val="0"/>
              </a:spcBef>
              <a:buSzTx/>
              <a:buNone/>
              <a:defRPr sz="4900" b="1">
                <a:solidFill>
                  <a:srgbClr val="434343"/>
                </a:solidFill>
                <a:latin typeface="Roboto Condensed"/>
                <a:ea typeface="Roboto Condensed"/>
                <a:cs typeface="Roboto Condensed"/>
                <a:sym typeface="Roboto Condensed"/>
              </a:defRPr>
            </a:lvl4pPr>
            <a:lvl5pPr marL="0" indent="0" defTabSz="914400">
              <a:spcBef>
                <a:spcPts val="0"/>
              </a:spcBef>
              <a:buSzTx/>
              <a:buNone/>
              <a:defRPr sz="4900" b="1">
                <a:solidFill>
                  <a:srgbClr val="434343"/>
                </a:solidFill>
                <a:latin typeface="Roboto Condensed"/>
                <a:ea typeface="Roboto Condensed"/>
                <a:cs typeface="Roboto Condensed"/>
                <a:sym typeface="Roboto Condensed"/>
              </a:defRPr>
            </a:lvl5pPr>
          </a:lstStyle>
          <a:p>
            <a:r>
              <a:t>Body Level One</a:t>
            </a:r>
          </a:p>
          <a:p>
            <a:pPr lvl="1"/>
            <a:r>
              <a:t>Body Level Two</a:t>
            </a:r>
          </a:p>
          <a:p>
            <a:pPr lvl="2"/>
            <a:r>
              <a:t>Body Level Three</a:t>
            </a:r>
          </a:p>
          <a:p>
            <a:pPr lvl="3"/>
            <a:r>
              <a:t>Body Level Four</a:t>
            </a:r>
          </a:p>
          <a:p>
            <a:pPr lvl="4"/>
            <a:r>
              <a:t>Body Level Five</a:t>
            </a:r>
          </a:p>
        </p:txBody>
      </p:sp>
      <p:sp>
        <p:nvSpPr>
          <p:cNvPr id="142" name="Shape 58"/>
          <p:cNvSpPr/>
          <p:nvPr/>
        </p:nvSpPr>
        <p:spPr>
          <a:xfrm>
            <a:off x="548046" y="1727904"/>
            <a:ext cx="1123021" cy="1"/>
          </a:xfrm>
          <a:prstGeom prst="line">
            <a:avLst/>
          </a:prstGeom>
          <a:ln>
            <a:solidFill>
              <a:srgbClr val="FF3300"/>
            </a:solidFill>
          </a:ln>
        </p:spPr>
        <p:txBody>
          <a:bodyPr lIns="45718" tIns="45718" rIns="45718" bIns="45718"/>
          <a:lstStyle/>
          <a:p>
            <a:endParaRPr/>
          </a:p>
        </p:txBody>
      </p:sp>
      <p:sp>
        <p:nvSpPr>
          <p:cNvPr id="143" name="Slide Number"/>
          <p:cNvSpPr txBox="1">
            <a:spLocks noGrp="1"/>
          </p:cNvSpPr>
          <p:nvPr>
            <p:ph type="sldNum" sz="quarter" idx="2"/>
          </p:nvPr>
        </p:nvSpPr>
        <p:spPr>
          <a:xfrm>
            <a:off x="10401300" y="9040141"/>
            <a:ext cx="4044950" cy="5207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Grey Statement Slide">
    <p:spTree>
      <p:nvGrpSpPr>
        <p:cNvPr id="1" name=""/>
        <p:cNvGrpSpPr/>
        <p:nvPr/>
      </p:nvGrpSpPr>
      <p:grpSpPr>
        <a:xfrm>
          <a:off x="0" y="0"/>
          <a:ext cx="0" cy="0"/>
          <a:chOff x="0" y="0"/>
          <a:chExt cx="0" cy="0"/>
        </a:xfrm>
      </p:grpSpPr>
      <p:sp>
        <p:nvSpPr>
          <p:cNvPr id="150" name="Shape 62"/>
          <p:cNvSpPr/>
          <p:nvPr/>
        </p:nvSpPr>
        <p:spPr>
          <a:xfrm>
            <a:off x="0" y="-183798"/>
            <a:ext cx="17493300" cy="9937351"/>
          </a:xfrm>
          <a:prstGeom prst="rect">
            <a:avLst/>
          </a:prstGeom>
          <a:solidFill>
            <a:srgbClr val="323232"/>
          </a:solidFill>
          <a:ln w="12700">
            <a:miter lim="400000"/>
          </a:ln>
        </p:spPr>
        <p:txBody>
          <a:bodyPr lIns="50800" tIns="50800" rIns="50800" bIns="50800" anchor="ctr"/>
          <a:lstStyle/>
          <a:p>
            <a:pPr algn="l" defTabSz="1733976">
              <a:defRPr sz="2600">
                <a:latin typeface="Arial"/>
                <a:ea typeface="Arial"/>
                <a:cs typeface="Arial"/>
                <a:sym typeface="Arial"/>
              </a:defRPr>
            </a:pPr>
            <a:endParaRPr/>
          </a:p>
        </p:txBody>
      </p:sp>
      <p:pic>
        <p:nvPicPr>
          <p:cNvPr id="151" name="Shape 63" descr="Shape 63"/>
          <p:cNvPicPr>
            <a:picLocks noChangeAspect="1"/>
          </p:cNvPicPr>
          <p:nvPr/>
        </p:nvPicPr>
        <p:blipFill>
          <a:blip r:embed="rId2">
            <a:extLst/>
          </a:blip>
          <a:stretch>
            <a:fillRect/>
          </a:stretch>
        </p:blipFill>
        <p:spPr>
          <a:xfrm>
            <a:off x="0" y="9317690"/>
            <a:ext cx="780509" cy="435912"/>
          </a:xfrm>
          <a:prstGeom prst="rect">
            <a:avLst/>
          </a:prstGeom>
          <a:ln w="12700">
            <a:miter lim="400000"/>
          </a:ln>
        </p:spPr>
      </p:pic>
      <p:sp>
        <p:nvSpPr>
          <p:cNvPr id="152" name="Body Level One…"/>
          <p:cNvSpPr txBox="1">
            <a:spLocks noGrp="1"/>
          </p:cNvSpPr>
          <p:nvPr>
            <p:ph type="body" sz="quarter" idx="1"/>
          </p:nvPr>
        </p:nvSpPr>
        <p:spPr>
          <a:xfrm>
            <a:off x="1169054" y="1691495"/>
            <a:ext cx="14490613" cy="1356232"/>
          </a:xfrm>
          <a:prstGeom prst="rect">
            <a:avLst/>
          </a:prstGeom>
        </p:spPr>
        <p:txBody>
          <a:bodyPr lIns="91424" tIns="91424" rIns="91424" bIns="91424" anchor="t"/>
          <a:lstStyle>
            <a:lvl1pPr marL="0" indent="0" defTabSz="914400">
              <a:spcBef>
                <a:spcPts val="0"/>
              </a:spcBef>
              <a:buSzTx/>
              <a:buNone/>
              <a:defRPr sz="9100" b="1">
                <a:solidFill>
                  <a:srgbClr val="FFFFFF"/>
                </a:solidFill>
                <a:latin typeface="Roboto Condensed"/>
                <a:ea typeface="Roboto Condensed"/>
                <a:cs typeface="Roboto Condensed"/>
                <a:sym typeface="Roboto Condensed"/>
              </a:defRPr>
            </a:lvl1pPr>
            <a:lvl2pPr marL="0" indent="0" defTabSz="914400">
              <a:spcBef>
                <a:spcPts val="0"/>
              </a:spcBef>
              <a:buSzTx/>
              <a:buNone/>
              <a:defRPr sz="9100" b="1">
                <a:solidFill>
                  <a:srgbClr val="FFFFFF"/>
                </a:solidFill>
                <a:latin typeface="Roboto Condensed"/>
                <a:ea typeface="Roboto Condensed"/>
                <a:cs typeface="Roboto Condensed"/>
                <a:sym typeface="Roboto Condensed"/>
              </a:defRPr>
            </a:lvl2pPr>
            <a:lvl3pPr marL="0" indent="0" defTabSz="914400">
              <a:spcBef>
                <a:spcPts val="0"/>
              </a:spcBef>
              <a:buSzTx/>
              <a:buNone/>
              <a:defRPr sz="9100" b="1">
                <a:solidFill>
                  <a:srgbClr val="FFFFFF"/>
                </a:solidFill>
                <a:latin typeface="Roboto Condensed"/>
                <a:ea typeface="Roboto Condensed"/>
                <a:cs typeface="Roboto Condensed"/>
                <a:sym typeface="Roboto Condensed"/>
              </a:defRPr>
            </a:lvl3pPr>
            <a:lvl4pPr marL="0" indent="0" defTabSz="914400">
              <a:spcBef>
                <a:spcPts val="0"/>
              </a:spcBef>
              <a:buSzTx/>
              <a:buNone/>
              <a:defRPr sz="9100" b="1">
                <a:solidFill>
                  <a:srgbClr val="FFFFFF"/>
                </a:solidFill>
                <a:latin typeface="Roboto Condensed"/>
                <a:ea typeface="Roboto Condensed"/>
                <a:cs typeface="Roboto Condensed"/>
                <a:sym typeface="Roboto Condensed"/>
              </a:defRPr>
            </a:lvl4pPr>
            <a:lvl5pPr marL="0" indent="0" defTabSz="914400">
              <a:spcBef>
                <a:spcPts val="0"/>
              </a:spcBef>
              <a:buSzTx/>
              <a:buNone/>
              <a:defRPr sz="9100" b="1">
                <a:solidFill>
                  <a:srgbClr val="FFFFFF"/>
                </a:solidFill>
                <a:latin typeface="Roboto Condensed"/>
                <a:ea typeface="Roboto Condensed"/>
                <a:cs typeface="Roboto Condensed"/>
                <a:sym typeface="Roboto Condensed"/>
              </a:defRPr>
            </a:lvl5pPr>
          </a:lstStyle>
          <a:p>
            <a:r>
              <a:t>Body Level One</a:t>
            </a:r>
          </a:p>
          <a:p>
            <a:pPr lvl="1"/>
            <a:r>
              <a:t>Body Level Two</a:t>
            </a:r>
          </a:p>
          <a:p>
            <a:pPr lvl="2"/>
            <a:r>
              <a:t>Body Level Three</a:t>
            </a:r>
          </a:p>
          <a:p>
            <a:pPr lvl="3"/>
            <a:r>
              <a:t>Body Level Four</a:t>
            </a:r>
          </a:p>
          <a:p>
            <a:pPr lvl="4"/>
            <a:r>
              <a:t>Body Level Five</a:t>
            </a:r>
          </a:p>
        </p:txBody>
      </p:sp>
      <p:sp>
        <p:nvSpPr>
          <p:cNvPr id="153" name="Slide Number"/>
          <p:cNvSpPr txBox="1">
            <a:spLocks noGrp="1"/>
          </p:cNvSpPr>
          <p:nvPr>
            <p:ph type="sldNum" sz="quarter" idx="2"/>
          </p:nvPr>
        </p:nvSpPr>
        <p:spPr>
          <a:xfrm>
            <a:off x="79666" y="8623027"/>
            <a:ext cx="571428" cy="556501"/>
          </a:xfrm>
          <a:prstGeom prst="rect">
            <a:avLst/>
          </a:prstGeom>
        </p:spPr>
        <p:txBody>
          <a:bodyPr lIns="173416" tIns="173416" rIns="173416" bIns="173416"/>
          <a:lstStyle>
            <a:lvl1pPr defTabSz="1733976">
              <a:defRPr sz="1500">
                <a:solidFill>
                  <a:srgbClr val="FF0000"/>
                </a:solidFill>
                <a:latin typeface="Arial"/>
                <a:ea typeface="Arial"/>
                <a:cs typeface="Arial"/>
                <a:sym typeface="Arial"/>
              </a:defRPr>
            </a:lvl1pPr>
          </a:lstStyle>
          <a:p>
            <a:fld id="{86CB4B4D-7CA3-9044-876B-883B54F8677D}" type="slidenum">
              <a:t>‹#›</a:t>
            </a:fld>
            <a:endParaRPr/>
          </a:p>
        </p:txBody>
      </p:sp>
      <p:sp>
        <p:nvSpPr>
          <p:cNvPr id="154" name="Shape 67"/>
          <p:cNvSpPr/>
          <p:nvPr/>
        </p:nvSpPr>
        <p:spPr>
          <a:xfrm flipV="1">
            <a:off x="1170325" y="1952805"/>
            <a:ext cx="1" cy="1095113"/>
          </a:xfrm>
          <a:prstGeom prst="line">
            <a:avLst/>
          </a:prstGeom>
          <a:ln w="19050">
            <a:solidFill>
              <a:srgbClr val="FF3300"/>
            </a:solidFill>
          </a:ln>
        </p:spPr>
        <p:txBody>
          <a:bodyPr lIns="45718" tIns="45718" rIns="45718" bIns="45718"/>
          <a:lstStyle/>
          <a:p>
            <a:endParaRPr/>
          </a:p>
        </p:txBody>
      </p:sp>
      <p:sp>
        <p:nvSpPr>
          <p:cNvPr id="155" name="Shape 68"/>
          <p:cNvSpPr/>
          <p:nvPr/>
        </p:nvSpPr>
        <p:spPr>
          <a:xfrm>
            <a:off x="-258900" y="2500360"/>
            <a:ext cx="1427955" cy="1"/>
          </a:xfrm>
          <a:prstGeom prst="line">
            <a:avLst/>
          </a:prstGeom>
          <a:ln>
            <a:solidFill>
              <a:srgbClr val="FF0000"/>
            </a:solidFill>
            <a:prstDash val="dot"/>
          </a:ln>
        </p:spPr>
        <p:txBody>
          <a:bodyPr lIns="45718" tIns="45718" rIns="45718" bIns="45718"/>
          <a:lstStyle/>
          <a:p>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Light Grey Statement Slide">
    <p:spTree>
      <p:nvGrpSpPr>
        <p:cNvPr id="1" name=""/>
        <p:cNvGrpSpPr/>
        <p:nvPr/>
      </p:nvGrpSpPr>
      <p:grpSpPr>
        <a:xfrm>
          <a:off x="0" y="0"/>
          <a:ext cx="0" cy="0"/>
          <a:chOff x="0" y="0"/>
          <a:chExt cx="0" cy="0"/>
        </a:xfrm>
      </p:grpSpPr>
      <p:sp>
        <p:nvSpPr>
          <p:cNvPr id="162" name="Shape 70"/>
          <p:cNvSpPr/>
          <p:nvPr/>
        </p:nvSpPr>
        <p:spPr>
          <a:xfrm>
            <a:off x="-15623" y="2344"/>
            <a:ext cx="17340264" cy="9753601"/>
          </a:xfrm>
          <a:prstGeom prst="rect">
            <a:avLst/>
          </a:prstGeom>
          <a:solidFill>
            <a:srgbClr val="646464"/>
          </a:solidFill>
          <a:ln w="12700">
            <a:miter lim="400000"/>
          </a:ln>
        </p:spPr>
        <p:txBody>
          <a:bodyPr lIns="50800" tIns="50800" rIns="50800" bIns="50800" anchor="ctr"/>
          <a:lstStyle/>
          <a:p>
            <a:pPr algn="l" defTabSz="1733976">
              <a:defRPr sz="2600">
                <a:latin typeface="Arial"/>
                <a:ea typeface="Arial"/>
                <a:cs typeface="Arial"/>
                <a:sym typeface="Arial"/>
              </a:defRPr>
            </a:pPr>
            <a:endParaRPr/>
          </a:p>
        </p:txBody>
      </p:sp>
      <p:sp>
        <p:nvSpPr>
          <p:cNvPr id="163" name="Body Level One…"/>
          <p:cNvSpPr txBox="1">
            <a:spLocks noGrp="1"/>
          </p:cNvSpPr>
          <p:nvPr>
            <p:ph type="body" sz="quarter" idx="1"/>
          </p:nvPr>
        </p:nvSpPr>
        <p:spPr>
          <a:xfrm>
            <a:off x="780491" y="4437048"/>
            <a:ext cx="13091672" cy="879503"/>
          </a:xfrm>
          <a:prstGeom prst="rect">
            <a:avLst/>
          </a:prstGeom>
        </p:spPr>
        <p:txBody>
          <a:bodyPr lIns="91424" tIns="91424" rIns="91424" bIns="91424" anchor="t"/>
          <a:lstStyle>
            <a:lvl1pPr marL="0" indent="0" defTabSz="914400">
              <a:spcBef>
                <a:spcPts val="0"/>
              </a:spcBef>
              <a:buSzTx/>
              <a:buNone/>
              <a:defRPr sz="4500" b="1">
                <a:solidFill>
                  <a:srgbClr val="FFFFFF"/>
                </a:solidFill>
                <a:latin typeface="Roboto Condensed"/>
                <a:ea typeface="Roboto Condensed"/>
                <a:cs typeface="Roboto Condensed"/>
                <a:sym typeface="Roboto Condensed"/>
              </a:defRPr>
            </a:lvl1pPr>
            <a:lvl2pPr marL="0" indent="0" defTabSz="914400">
              <a:spcBef>
                <a:spcPts val="0"/>
              </a:spcBef>
              <a:buSzTx/>
              <a:buNone/>
              <a:defRPr sz="4500" b="1">
                <a:solidFill>
                  <a:srgbClr val="FFFFFF"/>
                </a:solidFill>
                <a:latin typeface="Roboto Condensed"/>
                <a:ea typeface="Roboto Condensed"/>
                <a:cs typeface="Roboto Condensed"/>
                <a:sym typeface="Roboto Condensed"/>
              </a:defRPr>
            </a:lvl2pPr>
            <a:lvl3pPr marL="0" indent="0" defTabSz="914400">
              <a:spcBef>
                <a:spcPts val="0"/>
              </a:spcBef>
              <a:buSzTx/>
              <a:buNone/>
              <a:defRPr sz="4500" b="1">
                <a:solidFill>
                  <a:srgbClr val="FFFFFF"/>
                </a:solidFill>
                <a:latin typeface="Roboto Condensed"/>
                <a:ea typeface="Roboto Condensed"/>
                <a:cs typeface="Roboto Condensed"/>
                <a:sym typeface="Roboto Condensed"/>
              </a:defRPr>
            </a:lvl3pPr>
            <a:lvl4pPr marL="0" indent="0" defTabSz="914400">
              <a:spcBef>
                <a:spcPts val="0"/>
              </a:spcBef>
              <a:buSzTx/>
              <a:buNone/>
              <a:defRPr sz="4500" b="1">
                <a:solidFill>
                  <a:srgbClr val="FFFFFF"/>
                </a:solidFill>
                <a:latin typeface="Roboto Condensed"/>
                <a:ea typeface="Roboto Condensed"/>
                <a:cs typeface="Roboto Condensed"/>
                <a:sym typeface="Roboto Condensed"/>
              </a:defRPr>
            </a:lvl4pPr>
            <a:lvl5pPr marL="0" indent="0" defTabSz="914400">
              <a:spcBef>
                <a:spcPts val="0"/>
              </a:spcBef>
              <a:buSzTx/>
              <a:buNone/>
              <a:defRPr sz="4500" b="1">
                <a:solidFill>
                  <a:srgbClr val="FFFFFF"/>
                </a:solidFill>
                <a:latin typeface="Roboto Condensed"/>
                <a:ea typeface="Roboto Condensed"/>
                <a:cs typeface="Roboto Condensed"/>
                <a:sym typeface="Roboto Condensed"/>
              </a:defRPr>
            </a:lvl5pPr>
          </a:lstStyle>
          <a:p>
            <a:r>
              <a:t>Body Level One</a:t>
            </a:r>
          </a:p>
          <a:p>
            <a:pPr lvl="1"/>
            <a:r>
              <a:t>Body Level Two</a:t>
            </a:r>
          </a:p>
          <a:p>
            <a:pPr lvl="2"/>
            <a:r>
              <a:t>Body Level Three</a:t>
            </a:r>
          </a:p>
          <a:p>
            <a:pPr lvl="3"/>
            <a:r>
              <a:t>Body Level Four</a:t>
            </a:r>
          </a:p>
          <a:p>
            <a:pPr lvl="4"/>
            <a:r>
              <a:t>Body Level Five</a:t>
            </a:r>
          </a:p>
        </p:txBody>
      </p:sp>
      <p:pic>
        <p:nvPicPr>
          <p:cNvPr id="164" name="Shape 72" descr="Shape 72"/>
          <p:cNvPicPr>
            <a:picLocks noChangeAspect="1"/>
          </p:cNvPicPr>
          <p:nvPr/>
        </p:nvPicPr>
        <p:blipFill>
          <a:blip r:embed="rId2">
            <a:extLst/>
          </a:blip>
          <a:stretch>
            <a:fillRect/>
          </a:stretch>
        </p:blipFill>
        <p:spPr>
          <a:xfrm>
            <a:off x="0" y="9317690"/>
            <a:ext cx="780509" cy="435912"/>
          </a:xfrm>
          <a:prstGeom prst="rect">
            <a:avLst/>
          </a:prstGeom>
          <a:ln w="12700">
            <a:miter lim="400000"/>
          </a:ln>
        </p:spPr>
      </p:pic>
      <p:sp>
        <p:nvSpPr>
          <p:cNvPr id="165" name="Slide Number"/>
          <p:cNvSpPr txBox="1">
            <a:spLocks noGrp="1"/>
          </p:cNvSpPr>
          <p:nvPr>
            <p:ph type="sldNum" sz="quarter" idx="2"/>
          </p:nvPr>
        </p:nvSpPr>
        <p:spPr>
          <a:xfrm>
            <a:off x="79666" y="8623027"/>
            <a:ext cx="571428" cy="556501"/>
          </a:xfrm>
          <a:prstGeom prst="rect">
            <a:avLst/>
          </a:prstGeom>
        </p:spPr>
        <p:txBody>
          <a:bodyPr lIns="173416" tIns="173416" rIns="173416" bIns="173416"/>
          <a:lstStyle>
            <a:lvl1pPr defTabSz="1733976">
              <a:defRPr sz="1500">
                <a:solidFill>
                  <a:srgbClr val="FF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RED: Content / Plain">
    <p:spTree>
      <p:nvGrpSpPr>
        <p:cNvPr id="1" name=""/>
        <p:cNvGrpSpPr/>
        <p:nvPr/>
      </p:nvGrpSpPr>
      <p:grpSpPr>
        <a:xfrm>
          <a:off x="0" y="0"/>
          <a:ext cx="0" cy="0"/>
          <a:chOff x="0" y="0"/>
          <a:chExt cx="0" cy="0"/>
        </a:xfrm>
      </p:grpSpPr>
      <p:pic>
        <p:nvPicPr>
          <p:cNvPr id="172" name="Shape 83" descr="Shape 83"/>
          <p:cNvPicPr>
            <a:picLocks noChangeAspect="1"/>
          </p:cNvPicPr>
          <p:nvPr/>
        </p:nvPicPr>
        <p:blipFill>
          <a:blip r:embed="rId2">
            <a:extLst/>
          </a:blip>
          <a:stretch>
            <a:fillRect/>
          </a:stretch>
        </p:blipFill>
        <p:spPr>
          <a:xfrm>
            <a:off x="0" y="9317690"/>
            <a:ext cx="780509" cy="435912"/>
          </a:xfrm>
          <a:prstGeom prst="rect">
            <a:avLst/>
          </a:prstGeom>
          <a:ln w="12700">
            <a:miter lim="400000"/>
          </a:ln>
        </p:spPr>
      </p:pic>
      <p:sp>
        <p:nvSpPr>
          <p:cNvPr id="173" name="Slide Number"/>
          <p:cNvSpPr txBox="1">
            <a:spLocks noGrp="1"/>
          </p:cNvSpPr>
          <p:nvPr>
            <p:ph type="sldNum" sz="quarter" idx="2"/>
          </p:nvPr>
        </p:nvSpPr>
        <p:spPr>
          <a:xfrm>
            <a:off x="79666" y="8623027"/>
            <a:ext cx="571428" cy="556501"/>
          </a:xfrm>
          <a:prstGeom prst="rect">
            <a:avLst/>
          </a:prstGeom>
        </p:spPr>
        <p:txBody>
          <a:bodyPr lIns="173416" tIns="173416" rIns="173416" bIns="173416"/>
          <a:lstStyle>
            <a:lvl1pPr defTabSz="1733976">
              <a:defRPr sz="1500">
                <a:solidFill>
                  <a:srgbClr val="FF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1_RED: Content / Plain">
    <p:spTree>
      <p:nvGrpSpPr>
        <p:cNvPr id="1" name=""/>
        <p:cNvGrpSpPr/>
        <p:nvPr/>
      </p:nvGrpSpPr>
      <p:grpSpPr>
        <a:xfrm>
          <a:off x="0" y="0"/>
          <a:ext cx="0" cy="0"/>
          <a:chOff x="0" y="0"/>
          <a:chExt cx="0" cy="0"/>
        </a:xfrm>
      </p:grpSpPr>
      <p:pic>
        <p:nvPicPr>
          <p:cNvPr id="180" name="Shape 249" descr="Shape 249"/>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rot="21269454">
            <a:off x="-1392095" y="-1134818"/>
            <a:ext cx="20746555" cy="11669460"/>
          </a:xfrm>
          <a:prstGeom prst="rect">
            <a:avLst/>
          </a:prstGeom>
          <a:ln w="12700">
            <a:miter lim="400000"/>
          </a:ln>
        </p:spPr>
      </p:pic>
      <p:pic>
        <p:nvPicPr>
          <p:cNvPr id="181" name="Shape 83" descr="Shape 83"/>
          <p:cNvPicPr>
            <a:picLocks noChangeAspect="1"/>
          </p:cNvPicPr>
          <p:nvPr/>
        </p:nvPicPr>
        <p:blipFill>
          <a:blip r:embed="rId3">
            <a:extLst/>
          </a:blip>
          <a:stretch>
            <a:fillRect/>
          </a:stretch>
        </p:blipFill>
        <p:spPr>
          <a:xfrm>
            <a:off x="0" y="9317690"/>
            <a:ext cx="780509" cy="435912"/>
          </a:xfrm>
          <a:prstGeom prst="rect">
            <a:avLst/>
          </a:prstGeom>
          <a:ln w="12700">
            <a:miter lim="400000"/>
          </a:ln>
        </p:spPr>
      </p:pic>
      <p:sp>
        <p:nvSpPr>
          <p:cNvPr id="182" name="Slide Number"/>
          <p:cNvSpPr txBox="1">
            <a:spLocks noGrp="1"/>
          </p:cNvSpPr>
          <p:nvPr>
            <p:ph type="sldNum" sz="quarter" idx="2"/>
          </p:nvPr>
        </p:nvSpPr>
        <p:spPr>
          <a:xfrm>
            <a:off x="79666" y="8623027"/>
            <a:ext cx="571428" cy="556501"/>
          </a:xfrm>
          <a:prstGeom prst="rect">
            <a:avLst/>
          </a:prstGeom>
        </p:spPr>
        <p:txBody>
          <a:bodyPr lIns="173416" tIns="173416" rIns="173416" bIns="173416"/>
          <a:lstStyle>
            <a:lvl1pPr defTabSz="1733976">
              <a:defRPr sz="1500">
                <a:solidFill>
                  <a:srgbClr val="FF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BREAK / TITLE (1) - NO cookie 1">
    <p:spTree>
      <p:nvGrpSpPr>
        <p:cNvPr id="1" name=""/>
        <p:cNvGrpSpPr/>
        <p:nvPr/>
      </p:nvGrpSpPr>
      <p:grpSpPr>
        <a:xfrm>
          <a:off x="0" y="0"/>
          <a:ext cx="0" cy="0"/>
          <a:chOff x="0" y="0"/>
          <a:chExt cx="0" cy="0"/>
        </a:xfrm>
      </p:grpSpPr>
      <p:pic>
        <p:nvPicPr>
          <p:cNvPr id="189" name="Shape 87" descr="Shape 87"/>
          <p:cNvPicPr>
            <a:picLocks noChangeAspect="1"/>
          </p:cNvPicPr>
          <p:nvPr/>
        </p:nvPicPr>
        <p:blipFill>
          <a:blip r:embed="rId2">
            <a:extLst/>
          </a:blip>
          <a:stretch>
            <a:fillRect/>
          </a:stretch>
        </p:blipFill>
        <p:spPr>
          <a:xfrm>
            <a:off x="0" y="9317690"/>
            <a:ext cx="756859" cy="422703"/>
          </a:xfrm>
          <a:prstGeom prst="rect">
            <a:avLst/>
          </a:prstGeom>
          <a:ln w="12700">
            <a:miter lim="400000"/>
          </a:ln>
        </p:spPr>
      </p:pic>
      <p:pic>
        <p:nvPicPr>
          <p:cNvPr id="190" name="Shape 88" descr="Shape 88"/>
          <p:cNvPicPr>
            <a:picLocks noChangeAspect="1"/>
          </p:cNvPicPr>
          <p:nvPr/>
        </p:nvPicPr>
        <p:blipFill>
          <a:blip r:embed="rId3">
            <a:extLst/>
          </a:blip>
          <a:stretch>
            <a:fillRect/>
          </a:stretch>
        </p:blipFill>
        <p:spPr>
          <a:xfrm>
            <a:off x="1" y="4"/>
            <a:ext cx="17569846" cy="9882738"/>
          </a:xfrm>
          <a:prstGeom prst="rect">
            <a:avLst/>
          </a:prstGeom>
          <a:ln w="12700">
            <a:miter lim="400000"/>
          </a:ln>
        </p:spPr>
      </p:pic>
      <p:sp>
        <p:nvSpPr>
          <p:cNvPr id="191" name="Shape 89"/>
          <p:cNvSpPr/>
          <p:nvPr/>
        </p:nvSpPr>
        <p:spPr>
          <a:xfrm>
            <a:off x="-30836" y="-28441"/>
            <a:ext cx="17631544" cy="9882738"/>
          </a:xfrm>
          <a:prstGeom prst="rect">
            <a:avLst/>
          </a:prstGeom>
          <a:solidFill>
            <a:srgbClr val="000000">
              <a:alpha val="76150"/>
            </a:srgbClr>
          </a:solidFill>
          <a:ln w="12700">
            <a:miter lim="400000"/>
          </a:ln>
        </p:spPr>
        <p:txBody>
          <a:bodyPr lIns="50800" tIns="50800" rIns="50800" bIns="50800" anchor="ctr"/>
          <a:lstStyle/>
          <a:p>
            <a:pPr algn="l" defTabSz="1733976">
              <a:defRPr sz="2600">
                <a:latin typeface="Arial"/>
                <a:ea typeface="Arial"/>
                <a:cs typeface="Arial"/>
                <a:sym typeface="Arial"/>
              </a:defRPr>
            </a:pPr>
            <a:endParaRPr/>
          </a:p>
        </p:txBody>
      </p:sp>
      <p:sp>
        <p:nvSpPr>
          <p:cNvPr id="192" name="Slide Number"/>
          <p:cNvSpPr txBox="1">
            <a:spLocks noGrp="1"/>
          </p:cNvSpPr>
          <p:nvPr>
            <p:ph type="sldNum" sz="quarter" idx="2"/>
          </p:nvPr>
        </p:nvSpPr>
        <p:spPr>
          <a:xfrm>
            <a:off x="79666" y="8623027"/>
            <a:ext cx="571428" cy="556501"/>
          </a:xfrm>
          <a:prstGeom prst="rect">
            <a:avLst/>
          </a:prstGeom>
        </p:spPr>
        <p:txBody>
          <a:bodyPr lIns="173416" tIns="173416" rIns="173416" bIns="173416"/>
          <a:lstStyle>
            <a:lvl1pPr defTabSz="1733976">
              <a:defRPr sz="1500">
                <a:solidFill>
                  <a:srgbClr val="FF0000"/>
                </a:solidFill>
                <a:latin typeface="Arial"/>
                <a:ea typeface="Arial"/>
                <a:cs typeface="Arial"/>
                <a:sym typeface="Arial"/>
              </a:defRPr>
            </a:lvl1pPr>
          </a:lstStyle>
          <a:p>
            <a:fld id="{86CB4B4D-7CA3-9044-876B-883B54F8677D}" type="slidenum">
              <a:t>‹#›</a:t>
            </a:fld>
            <a:endParaRPr/>
          </a:p>
        </p:txBody>
      </p:sp>
      <p:pic>
        <p:nvPicPr>
          <p:cNvPr id="193" name="Shape 83" descr="Shape 83"/>
          <p:cNvPicPr>
            <a:picLocks noChangeAspect="1"/>
          </p:cNvPicPr>
          <p:nvPr/>
        </p:nvPicPr>
        <p:blipFill>
          <a:blip r:embed="rId2">
            <a:extLst/>
          </a:blip>
          <a:stretch>
            <a:fillRect/>
          </a:stretch>
        </p:blipFill>
        <p:spPr>
          <a:xfrm>
            <a:off x="0" y="9317690"/>
            <a:ext cx="780509" cy="435912"/>
          </a:xfrm>
          <a:prstGeom prst="rect">
            <a:avLst/>
          </a:prstGeom>
          <a:ln w="12700">
            <a:miter lim="400000"/>
          </a:ln>
        </p:spPr>
      </p:pic>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21" name="Title Text"/>
          <p:cNvSpPr txBox="1">
            <a:spLocks noGrp="1"/>
          </p:cNvSpPr>
          <p:nvPr>
            <p:ph type="title"/>
          </p:nvPr>
        </p:nvSpPr>
        <p:spPr>
          <a:xfrm>
            <a:off x="1693385" y="3225800"/>
            <a:ext cx="13953493" cy="3302000"/>
          </a:xfrm>
          <a:prstGeom prst="rect">
            <a:avLst/>
          </a:prstGeom>
        </p:spPr>
        <p:txBody>
          <a:bodyPr/>
          <a:lstStyle/>
          <a:p>
            <a:r>
              <a:t>Title Text</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BREAK / TITLE (3) - NO cookie 1">
    <p:spTree>
      <p:nvGrpSpPr>
        <p:cNvPr id="1" name=""/>
        <p:cNvGrpSpPr/>
        <p:nvPr/>
      </p:nvGrpSpPr>
      <p:grpSpPr>
        <a:xfrm>
          <a:off x="0" y="0"/>
          <a:ext cx="0" cy="0"/>
          <a:chOff x="0" y="0"/>
          <a:chExt cx="0" cy="0"/>
        </a:xfrm>
      </p:grpSpPr>
      <p:pic>
        <p:nvPicPr>
          <p:cNvPr id="200" name="Shape 91" descr="Shape 91"/>
          <p:cNvPicPr>
            <a:picLocks noChangeAspect="1"/>
          </p:cNvPicPr>
          <p:nvPr/>
        </p:nvPicPr>
        <p:blipFill>
          <a:blip r:embed="rId2" cstate="hqprint">
            <a:extLst>
              <a:ext uri="{28A0092B-C50C-407E-A947-70E740481C1C}">
                <a14:useLocalDpi xmlns:a14="http://schemas.microsoft.com/office/drawing/2010/main"/>
              </a:ext>
            </a:extLst>
          </a:blip>
          <a:srcRect t="10612" b="2111"/>
          <a:stretch>
            <a:fillRect/>
          </a:stretch>
        </p:blipFill>
        <p:spPr>
          <a:xfrm>
            <a:off x="0" y="0"/>
            <a:ext cx="17340263" cy="9753601"/>
          </a:xfrm>
          <a:prstGeom prst="rect">
            <a:avLst/>
          </a:prstGeom>
          <a:ln w="12700">
            <a:miter lim="400000"/>
          </a:ln>
        </p:spPr>
      </p:pic>
      <p:sp>
        <p:nvSpPr>
          <p:cNvPr id="201" name="Shape 92"/>
          <p:cNvSpPr/>
          <p:nvPr/>
        </p:nvSpPr>
        <p:spPr>
          <a:xfrm>
            <a:off x="-1" y="0"/>
            <a:ext cx="17340264" cy="9753600"/>
          </a:xfrm>
          <a:prstGeom prst="rect">
            <a:avLst/>
          </a:prstGeom>
          <a:solidFill>
            <a:srgbClr val="000000">
              <a:alpha val="76150"/>
            </a:srgbClr>
          </a:solidFill>
          <a:ln w="12700">
            <a:miter lim="400000"/>
          </a:ln>
        </p:spPr>
        <p:txBody>
          <a:bodyPr lIns="50800" tIns="50800" rIns="50800" bIns="50800" anchor="ctr"/>
          <a:lstStyle/>
          <a:p>
            <a:pPr algn="l" defTabSz="1733976">
              <a:defRPr sz="2600">
                <a:latin typeface="Arial"/>
                <a:ea typeface="Arial"/>
                <a:cs typeface="Arial"/>
                <a:sym typeface="Arial"/>
              </a:defRPr>
            </a:pPr>
            <a:endParaRPr/>
          </a:p>
        </p:txBody>
      </p:sp>
      <p:pic>
        <p:nvPicPr>
          <p:cNvPr id="202" name="Shape 93" descr="Shape 93"/>
          <p:cNvPicPr>
            <a:picLocks noChangeAspect="1"/>
          </p:cNvPicPr>
          <p:nvPr/>
        </p:nvPicPr>
        <p:blipFill>
          <a:blip r:embed="rId3">
            <a:extLst/>
          </a:blip>
          <a:stretch>
            <a:fillRect/>
          </a:stretch>
        </p:blipFill>
        <p:spPr>
          <a:xfrm>
            <a:off x="0" y="9317690"/>
            <a:ext cx="756859" cy="422703"/>
          </a:xfrm>
          <a:prstGeom prst="rect">
            <a:avLst/>
          </a:prstGeom>
          <a:ln w="12700">
            <a:miter lim="400000"/>
          </a:ln>
        </p:spPr>
      </p:pic>
      <p:sp>
        <p:nvSpPr>
          <p:cNvPr id="203" name="Slide Number"/>
          <p:cNvSpPr txBox="1">
            <a:spLocks noGrp="1"/>
          </p:cNvSpPr>
          <p:nvPr>
            <p:ph type="sldNum" sz="quarter" idx="2"/>
          </p:nvPr>
        </p:nvSpPr>
        <p:spPr>
          <a:xfrm>
            <a:off x="10401300" y="9040141"/>
            <a:ext cx="4044950" cy="5207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Single Line Header 1">
    <p:spTree>
      <p:nvGrpSpPr>
        <p:cNvPr id="1" name=""/>
        <p:cNvGrpSpPr/>
        <p:nvPr/>
      </p:nvGrpSpPr>
      <p:grpSpPr>
        <a:xfrm>
          <a:off x="0" y="0"/>
          <a:ext cx="0" cy="0"/>
          <a:chOff x="0" y="0"/>
          <a:chExt cx="0" cy="0"/>
        </a:xfrm>
      </p:grpSpPr>
      <p:sp>
        <p:nvSpPr>
          <p:cNvPr id="210" name="Shape 95"/>
          <p:cNvSpPr/>
          <p:nvPr/>
        </p:nvSpPr>
        <p:spPr>
          <a:xfrm>
            <a:off x="1010187" y="1628255"/>
            <a:ext cx="1123022" cy="1"/>
          </a:xfrm>
          <a:prstGeom prst="line">
            <a:avLst/>
          </a:prstGeom>
          <a:ln>
            <a:solidFill>
              <a:srgbClr val="FF3300"/>
            </a:solidFill>
          </a:ln>
        </p:spPr>
        <p:txBody>
          <a:bodyPr lIns="45718" tIns="45718" rIns="45718" bIns="45718"/>
          <a:lstStyle/>
          <a:p>
            <a:endParaRPr/>
          </a:p>
        </p:txBody>
      </p:sp>
      <p:sp>
        <p:nvSpPr>
          <p:cNvPr id="211" name="Title Text"/>
          <p:cNvSpPr txBox="1">
            <a:spLocks noGrp="1"/>
          </p:cNvSpPr>
          <p:nvPr>
            <p:ph type="title"/>
          </p:nvPr>
        </p:nvSpPr>
        <p:spPr>
          <a:xfrm>
            <a:off x="780491" y="923971"/>
            <a:ext cx="7563610" cy="704285"/>
          </a:xfrm>
          <a:prstGeom prst="rect">
            <a:avLst/>
          </a:prstGeom>
        </p:spPr>
        <p:txBody>
          <a:bodyPr lIns="91450" tIns="91450" rIns="91450" bIns="91450"/>
          <a:lstStyle>
            <a:lvl1pPr algn="l" defTabSz="914400">
              <a:defRPr sz="3400" b="1">
                <a:solidFill>
                  <a:srgbClr val="434343"/>
                </a:solidFill>
                <a:latin typeface="Roboto Condensed"/>
                <a:ea typeface="Roboto Condensed"/>
                <a:cs typeface="Roboto Condensed"/>
                <a:sym typeface="Roboto Condensed"/>
              </a:defRPr>
            </a:lvl1pPr>
          </a:lstStyle>
          <a:p>
            <a:r>
              <a:t>Title Text</a:t>
            </a:r>
          </a:p>
        </p:txBody>
      </p:sp>
      <p:pic>
        <p:nvPicPr>
          <p:cNvPr id="212" name="Shape 97" descr="Shape 97"/>
          <p:cNvPicPr>
            <a:picLocks noChangeAspect="1"/>
          </p:cNvPicPr>
          <p:nvPr/>
        </p:nvPicPr>
        <p:blipFill>
          <a:blip r:embed="rId2">
            <a:extLst/>
          </a:blip>
          <a:stretch>
            <a:fillRect/>
          </a:stretch>
        </p:blipFill>
        <p:spPr>
          <a:xfrm>
            <a:off x="0" y="9317690"/>
            <a:ext cx="780509" cy="435912"/>
          </a:xfrm>
          <a:prstGeom prst="rect">
            <a:avLst/>
          </a:prstGeom>
          <a:ln w="12700">
            <a:miter lim="400000"/>
          </a:ln>
        </p:spPr>
      </p:pic>
      <p:sp>
        <p:nvSpPr>
          <p:cNvPr id="213" name="Slide Number"/>
          <p:cNvSpPr txBox="1">
            <a:spLocks noGrp="1"/>
          </p:cNvSpPr>
          <p:nvPr>
            <p:ph type="sldNum" sz="quarter" idx="2"/>
          </p:nvPr>
        </p:nvSpPr>
        <p:spPr>
          <a:xfrm>
            <a:off x="79666" y="8623027"/>
            <a:ext cx="571428" cy="556501"/>
          </a:xfrm>
          <a:prstGeom prst="rect">
            <a:avLst/>
          </a:prstGeom>
        </p:spPr>
        <p:txBody>
          <a:bodyPr lIns="173416" tIns="173416" rIns="173416" bIns="173416"/>
          <a:lstStyle>
            <a:lvl1pPr defTabSz="1733976">
              <a:defRPr sz="1500">
                <a:solidFill>
                  <a:srgbClr val="FF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pic>
        <p:nvPicPr>
          <p:cNvPr id="220" name="Shape 100" descr="Shape 100"/>
          <p:cNvPicPr>
            <a:picLocks noChangeAspect="1"/>
          </p:cNvPicPr>
          <p:nvPr/>
        </p:nvPicPr>
        <p:blipFill>
          <a:blip r:embed="rId2">
            <a:extLst/>
          </a:blip>
          <a:stretch>
            <a:fillRect/>
          </a:stretch>
        </p:blipFill>
        <p:spPr>
          <a:xfrm>
            <a:off x="0" y="9317690"/>
            <a:ext cx="780509" cy="435912"/>
          </a:xfrm>
          <a:prstGeom prst="rect">
            <a:avLst/>
          </a:prstGeom>
          <a:ln w="12700">
            <a:miter lim="400000"/>
          </a:ln>
        </p:spPr>
      </p:pic>
      <p:sp>
        <p:nvSpPr>
          <p:cNvPr id="221" name="Slide Number"/>
          <p:cNvSpPr txBox="1">
            <a:spLocks noGrp="1"/>
          </p:cNvSpPr>
          <p:nvPr>
            <p:ph type="sldNum" sz="quarter" idx="2"/>
          </p:nvPr>
        </p:nvSpPr>
        <p:spPr>
          <a:xfrm>
            <a:off x="79666" y="8623027"/>
            <a:ext cx="571428" cy="556501"/>
          </a:xfrm>
          <a:prstGeom prst="rect">
            <a:avLst/>
          </a:prstGeom>
        </p:spPr>
        <p:txBody>
          <a:bodyPr lIns="173416" tIns="173416" rIns="173416" bIns="173416"/>
          <a:lstStyle>
            <a:lvl1pPr defTabSz="1733976">
              <a:defRPr sz="1500">
                <a:solidFill>
                  <a:srgbClr val="FF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pic>
        <p:nvPicPr>
          <p:cNvPr id="228" name="Picture 6" descr="Picture 6"/>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1" y="1"/>
            <a:ext cx="17340263" cy="9753601"/>
          </a:xfrm>
          <a:prstGeom prst="rect">
            <a:avLst/>
          </a:prstGeom>
          <a:ln w="12700">
            <a:miter lim="400000"/>
          </a:ln>
        </p:spPr>
      </p:pic>
      <p:sp>
        <p:nvSpPr>
          <p:cNvPr id="229" name="Title Text"/>
          <p:cNvSpPr txBox="1">
            <a:spLocks noGrp="1"/>
          </p:cNvSpPr>
          <p:nvPr>
            <p:ph type="title"/>
          </p:nvPr>
        </p:nvSpPr>
        <p:spPr>
          <a:xfrm>
            <a:off x="2166938" y="1597025"/>
            <a:ext cx="13006388" cy="3395663"/>
          </a:xfrm>
          <a:prstGeom prst="rect">
            <a:avLst/>
          </a:prstGeom>
        </p:spPr>
        <p:txBody>
          <a:bodyPr lIns="45719" tIns="45719" rIns="45719" bIns="45719" anchor="b"/>
          <a:lstStyle>
            <a:lvl1pPr defTabSz="914400">
              <a:lnSpc>
                <a:spcPct val="90000"/>
              </a:lnSpc>
              <a:defRPr sz="6000">
                <a:latin typeface="Calibri Light"/>
                <a:ea typeface="Calibri Light"/>
                <a:cs typeface="Calibri Light"/>
                <a:sym typeface="Calibri Light"/>
              </a:defRPr>
            </a:lvl1pPr>
          </a:lstStyle>
          <a:p>
            <a:r>
              <a:t>Title Text</a:t>
            </a:r>
          </a:p>
        </p:txBody>
      </p:sp>
      <p:sp>
        <p:nvSpPr>
          <p:cNvPr id="230" name="Body Level One…"/>
          <p:cNvSpPr txBox="1">
            <a:spLocks noGrp="1"/>
          </p:cNvSpPr>
          <p:nvPr>
            <p:ph type="body" sz="quarter" idx="1"/>
          </p:nvPr>
        </p:nvSpPr>
        <p:spPr>
          <a:xfrm>
            <a:off x="2166938" y="5122862"/>
            <a:ext cx="13006388" cy="2354263"/>
          </a:xfrm>
          <a:prstGeom prst="rect">
            <a:avLst/>
          </a:prstGeom>
        </p:spPr>
        <p:txBody>
          <a:bodyPr lIns="45719" tIns="45719" rIns="45719" bIns="45719" anchor="t"/>
          <a:lstStyle>
            <a:lvl1pPr marL="0" indent="0" algn="ctr" defTabSz="914400">
              <a:lnSpc>
                <a:spcPct val="90000"/>
              </a:lnSpc>
              <a:spcBef>
                <a:spcPts val="1000"/>
              </a:spcBef>
              <a:buSzTx/>
              <a:buNone/>
              <a:defRPr sz="2400">
                <a:latin typeface="Calibri"/>
                <a:ea typeface="Calibri"/>
                <a:cs typeface="Calibri"/>
                <a:sym typeface="Calibri"/>
              </a:defRPr>
            </a:lvl1pPr>
            <a:lvl2pPr marL="0" indent="457200" algn="ctr" defTabSz="914400">
              <a:lnSpc>
                <a:spcPct val="90000"/>
              </a:lnSpc>
              <a:spcBef>
                <a:spcPts val="1000"/>
              </a:spcBef>
              <a:buSzTx/>
              <a:buNone/>
              <a:defRPr sz="2400">
                <a:latin typeface="Calibri"/>
                <a:ea typeface="Calibri"/>
                <a:cs typeface="Calibri"/>
                <a:sym typeface="Calibri"/>
              </a:defRPr>
            </a:lvl2pPr>
            <a:lvl3pPr marL="0" indent="914400" algn="ctr" defTabSz="914400">
              <a:lnSpc>
                <a:spcPct val="90000"/>
              </a:lnSpc>
              <a:spcBef>
                <a:spcPts val="1000"/>
              </a:spcBef>
              <a:buSzTx/>
              <a:buNone/>
              <a:defRPr sz="2400">
                <a:latin typeface="Calibri"/>
                <a:ea typeface="Calibri"/>
                <a:cs typeface="Calibri"/>
                <a:sym typeface="Calibri"/>
              </a:defRPr>
            </a:lvl3pPr>
            <a:lvl4pPr marL="0" indent="1371600" algn="ctr" defTabSz="914400">
              <a:lnSpc>
                <a:spcPct val="90000"/>
              </a:lnSpc>
              <a:spcBef>
                <a:spcPts val="1000"/>
              </a:spcBef>
              <a:buSzTx/>
              <a:buNone/>
              <a:defRPr sz="2400">
                <a:latin typeface="Calibri"/>
                <a:ea typeface="Calibri"/>
                <a:cs typeface="Calibri"/>
                <a:sym typeface="Calibri"/>
              </a:defRPr>
            </a:lvl4pPr>
            <a:lvl5pPr marL="0" indent="1828800" algn="ctr" defTabSz="914400">
              <a:lnSpc>
                <a:spcPct val="90000"/>
              </a:lnSpc>
              <a:spcBef>
                <a:spcPts val="1000"/>
              </a:spcBef>
              <a:buSzTx/>
              <a:buNone/>
              <a:defRPr sz="2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31" name="Slide Number"/>
          <p:cNvSpPr txBox="1">
            <a:spLocks noGrp="1"/>
          </p:cNvSpPr>
          <p:nvPr>
            <p:ph type="sldNum" sz="quarter" idx="2"/>
          </p:nvPr>
        </p:nvSpPr>
        <p:spPr>
          <a:xfrm>
            <a:off x="13975473" y="9040813"/>
            <a:ext cx="443079" cy="450899"/>
          </a:xfrm>
          <a:prstGeom prst="rect">
            <a:avLst/>
          </a:prstGeom>
        </p:spPr>
        <p:txBody>
          <a:bodyPr lIns="45719" tIns="45719" rIns="45719" bIns="45719"/>
          <a:lstStyle>
            <a:lvl1pPr>
              <a:defRPr sz="2400" b="1">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pic>
        <p:nvPicPr>
          <p:cNvPr id="238" name="Picture 6" descr="Picture 6"/>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1" y="1"/>
            <a:ext cx="17340263" cy="9753601"/>
          </a:xfrm>
          <a:prstGeom prst="rect">
            <a:avLst/>
          </a:prstGeom>
          <a:ln w="12700">
            <a:miter lim="400000"/>
          </a:ln>
        </p:spPr>
      </p:pic>
      <p:sp>
        <p:nvSpPr>
          <p:cNvPr id="239" name="Title Text"/>
          <p:cNvSpPr txBox="1">
            <a:spLocks noGrp="1"/>
          </p:cNvSpPr>
          <p:nvPr>
            <p:ph type="title"/>
          </p:nvPr>
        </p:nvSpPr>
        <p:spPr>
          <a:xfrm>
            <a:off x="1192212" y="519112"/>
            <a:ext cx="14955839" cy="1885951"/>
          </a:xfrm>
          <a:prstGeom prst="rect">
            <a:avLst/>
          </a:prstGeom>
        </p:spPr>
        <p:txBody>
          <a:bodyPr lIns="45719" tIns="45719" rIns="45719" bIns="45719" anchor="t"/>
          <a:lstStyle>
            <a:lvl1pPr algn="l" defTabSz="914400">
              <a:lnSpc>
                <a:spcPct val="90000"/>
              </a:lnSpc>
              <a:defRPr sz="4400">
                <a:latin typeface="Calibri Light"/>
                <a:ea typeface="Calibri Light"/>
                <a:cs typeface="Calibri Light"/>
                <a:sym typeface="Calibri Light"/>
              </a:defRPr>
            </a:lvl1pPr>
          </a:lstStyle>
          <a:p>
            <a:r>
              <a:t>Title Text</a:t>
            </a:r>
          </a:p>
        </p:txBody>
      </p:sp>
      <p:sp>
        <p:nvSpPr>
          <p:cNvPr id="240" name="Body Level One…"/>
          <p:cNvSpPr txBox="1">
            <a:spLocks noGrp="1"/>
          </p:cNvSpPr>
          <p:nvPr>
            <p:ph type="body" idx="1"/>
          </p:nvPr>
        </p:nvSpPr>
        <p:spPr>
          <a:xfrm>
            <a:off x="1192212" y="2597150"/>
            <a:ext cx="14955839" cy="6188075"/>
          </a:xfrm>
          <a:prstGeom prst="rect">
            <a:avLst/>
          </a:prstGeom>
        </p:spPr>
        <p:txBody>
          <a:bodyPr lIns="45719" tIns="45719" rIns="45719" bIns="45719" anchor="t"/>
          <a:lstStyle>
            <a:lvl1pPr marL="228600" indent="-228600" defTabSz="914400">
              <a:lnSpc>
                <a:spcPct val="90000"/>
              </a:lnSpc>
              <a:spcBef>
                <a:spcPts val="1000"/>
              </a:spcBef>
              <a:buSzPct val="100000"/>
              <a:buFont typeface="Arial"/>
              <a:defRPr sz="2800">
                <a:latin typeface="Calibri"/>
                <a:ea typeface="Calibri"/>
                <a:cs typeface="Calibri"/>
                <a:sym typeface="Calibri"/>
              </a:defRPr>
            </a:lvl1pPr>
            <a:lvl2pPr marL="723900" indent="-266700" defTabSz="914400">
              <a:lnSpc>
                <a:spcPct val="90000"/>
              </a:lnSpc>
              <a:spcBef>
                <a:spcPts val="1000"/>
              </a:spcBef>
              <a:buSzPct val="100000"/>
              <a:buFont typeface="Arial"/>
              <a:defRPr sz="2800">
                <a:latin typeface="Calibri"/>
                <a:ea typeface="Calibri"/>
                <a:cs typeface="Calibri"/>
                <a:sym typeface="Calibri"/>
              </a:defRPr>
            </a:lvl2pPr>
            <a:lvl3pPr marL="1234439" indent="-320039" defTabSz="914400">
              <a:lnSpc>
                <a:spcPct val="90000"/>
              </a:lnSpc>
              <a:spcBef>
                <a:spcPts val="1000"/>
              </a:spcBef>
              <a:buSzPct val="100000"/>
              <a:buFont typeface="Arial"/>
              <a:defRPr sz="2800">
                <a:latin typeface="Calibri"/>
                <a:ea typeface="Calibri"/>
                <a:cs typeface="Calibri"/>
                <a:sym typeface="Calibri"/>
              </a:defRPr>
            </a:lvl3pPr>
            <a:lvl4pPr marL="1727200" indent="-355600" defTabSz="914400">
              <a:lnSpc>
                <a:spcPct val="90000"/>
              </a:lnSpc>
              <a:spcBef>
                <a:spcPts val="1000"/>
              </a:spcBef>
              <a:buSzPct val="100000"/>
              <a:buFont typeface="Arial"/>
              <a:defRPr sz="2800">
                <a:latin typeface="Calibri"/>
                <a:ea typeface="Calibri"/>
                <a:cs typeface="Calibri"/>
                <a:sym typeface="Calibri"/>
              </a:defRPr>
            </a:lvl4pPr>
            <a:lvl5pPr marL="2184400" indent="-355600" defTabSz="914400">
              <a:lnSpc>
                <a:spcPct val="90000"/>
              </a:lnSpc>
              <a:spcBef>
                <a:spcPts val="1000"/>
              </a:spcBef>
              <a:buSzPct val="100000"/>
              <a:buFont typeface="Arial"/>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41" name="Slide Number"/>
          <p:cNvSpPr txBox="1">
            <a:spLocks noGrp="1"/>
          </p:cNvSpPr>
          <p:nvPr>
            <p:ph type="sldNum" sz="quarter" idx="2"/>
          </p:nvPr>
        </p:nvSpPr>
        <p:spPr>
          <a:xfrm>
            <a:off x="13975473" y="9040813"/>
            <a:ext cx="443079" cy="450899"/>
          </a:xfrm>
          <a:prstGeom prst="rect">
            <a:avLst/>
          </a:prstGeom>
        </p:spPr>
        <p:txBody>
          <a:bodyPr lIns="45719" tIns="45719" rIns="45719" bIns="45719"/>
          <a:lstStyle>
            <a:lvl1pPr>
              <a:defRPr sz="2400" b="1">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pic>
        <p:nvPicPr>
          <p:cNvPr id="248" name="Picture 6" descr="Picture 6"/>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1" y="1"/>
            <a:ext cx="17340263" cy="9753601"/>
          </a:xfrm>
          <a:prstGeom prst="rect">
            <a:avLst/>
          </a:prstGeom>
          <a:ln w="12700">
            <a:miter lim="400000"/>
          </a:ln>
        </p:spPr>
      </p:pic>
      <p:sp>
        <p:nvSpPr>
          <p:cNvPr id="249" name="Title Text"/>
          <p:cNvSpPr txBox="1">
            <a:spLocks noGrp="1"/>
          </p:cNvSpPr>
          <p:nvPr>
            <p:ph type="title"/>
          </p:nvPr>
        </p:nvSpPr>
        <p:spPr>
          <a:xfrm>
            <a:off x="1182687" y="2432050"/>
            <a:ext cx="14955839" cy="4056063"/>
          </a:xfrm>
          <a:prstGeom prst="rect">
            <a:avLst/>
          </a:prstGeom>
        </p:spPr>
        <p:txBody>
          <a:bodyPr lIns="45719" tIns="45719" rIns="45719" bIns="45719" anchor="b"/>
          <a:lstStyle>
            <a:lvl1pPr algn="l" defTabSz="914400">
              <a:lnSpc>
                <a:spcPct val="90000"/>
              </a:lnSpc>
              <a:defRPr sz="6000">
                <a:latin typeface="Calibri Light"/>
                <a:ea typeface="Calibri Light"/>
                <a:cs typeface="Calibri Light"/>
                <a:sym typeface="Calibri Light"/>
              </a:defRPr>
            </a:lvl1pPr>
          </a:lstStyle>
          <a:p>
            <a:r>
              <a:t>Title Text</a:t>
            </a:r>
          </a:p>
        </p:txBody>
      </p:sp>
      <p:sp>
        <p:nvSpPr>
          <p:cNvPr id="250" name="Body Level One…"/>
          <p:cNvSpPr txBox="1">
            <a:spLocks noGrp="1"/>
          </p:cNvSpPr>
          <p:nvPr>
            <p:ph type="body" sz="quarter" idx="1"/>
          </p:nvPr>
        </p:nvSpPr>
        <p:spPr>
          <a:xfrm>
            <a:off x="1182687" y="6527800"/>
            <a:ext cx="14955839" cy="2133600"/>
          </a:xfrm>
          <a:prstGeom prst="rect">
            <a:avLst/>
          </a:prstGeom>
        </p:spPr>
        <p:txBody>
          <a:bodyPr lIns="45719" tIns="45719" rIns="45719" bIns="45719" anchor="t"/>
          <a:lstStyle>
            <a:lvl1pPr marL="0" indent="0" defTabSz="914400">
              <a:lnSpc>
                <a:spcPct val="90000"/>
              </a:lnSpc>
              <a:spcBef>
                <a:spcPts val="1000"/>
              </a:spcBef>
              <a:buSzTx/>
              <a:buNone/>
              <a:defRPr sz="2400">
                <a:solidFill>
                  <a:srgbClr val="888888"/>
                </a:solidFill>
                <a:latin typeface="Calibri"/>
                <a:ea typeface="Calibri"/>
                <a:cs typeface="Calibri"/>
                <a:sym typeface="Calibri"/>
              </a:defRPr>
            </a:lvl1pPr>
            <a:lvl2pPr marL="0" indent="457200" defTabSz="914400">
              <a:lnSpc>
                <a:spcPct val="90000"/>
              </a:lnSpc>
              <a:spcBef>
                <a:spcPts val="1000"/>
              </a:spcBef>
              <a:buSzTx/>
              <a:buNone/>
              <a:defRPr sz="2400">
                <a:solidFill>
                  <a:srgbClr val="888888"/>
                </a:solidFill>
                <a:latin typeface="Calibri"/>
                <a:ea typeface="Calibri"/>
                <a:cs typeface="Calibri"/>
                <a:sym typeface="Calibri"/>
              </a:defRPr>
            </a:lvl2pPr>
            <a:lvl3pPr marL="0" indent="914400" defTabSz="914400">
              <a:lnSpc>
                <a:spcPct val="90000"/>
              </a:lnSpc>
              <a:spcBef>
                <a:spcPts val="1000"/>
              </a:spcBef>
              <a:buSzTx/>
              <a:buNone/>
              <a:defRPr sz="2400">
                <a:solidFill>
                  <a:srgbClr val="888888"/>
                </a:solidFill>
                <a:latin typeface="Calibri"/>
                <a:ea typeface="Calibri"/>
                <a:cs typeface="Calibri"/>
                <a:sym typeface="Calibri"/>
              </a:defRPr>
            </a:lvl3pPr>
            <a:lvl4pPr marL="0" indent="1371600" defTabSz="914400">
              <a:lnSpc>
                <a:spcPct val="90000"/>
              </a:lnSpc>
              <a:spcBef>
                <a:spcPts val="1000"/>
              </a:spcBef>
              <a:buSzTx/>
              <a:buNone/>
              <a:defRPr sz="2400">
                <a:solidFill>
                  <a:srgbClr val="888888"/>
                </a:solidFill>
                <a:latin typeface="Calibri"/>
                <a:ea typeface="Calibri"/>
                <a:cs typeface="Calibri"/>
                <a:sym typeface="Calibri"/>
              </a:defRPr>
            </a:lvl4pPr>
            <a:lvl5pPr marL="0" indent="1828800" defTabSz="914400">
              <a:lnSpc>
                <a:spcPct val="90000"/>
              </a:lnSpc>
              <a:spcBef>
                <a:spcPts val="1000"/>
              </a:spcBef>
              <a:buSzTx/>
              <a:buNone/>
              <a:defRPr sz="24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51" name="Slide Number"/>
          <p:cNvSpPr txBox="1">
            <a:spLocks noGrp="1"/>
          </p:cNvSpPr>
          <p:nvPr>
            <p:ph type="sldNum" sz="quarter" idx="2"/>
          </p:nvPr>
        </p:nvSpPr>
        <p:spPr>
          <a:xfrm>
            <a:off x="13975473" y="9040813"/>
            <a:ext cx="443079" cy="450899"/>
          </a:xfrm>
          <a:prstGeom prst="rect">
            <a:avLst/>
          </a:prstGeom>
        </p:spPr>
        <p:txBody>
          <a:bodyPr lIns="45719" tIns="45719" rIns="45719" bIns="45719"/>
          <a:lstStyle>
            <a:lvl1pPr>
              <a:defRPr sz="2400" b="1">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pic>
        <p:nvPicPr>
          <p:cNvPr id="258" name="Picture 6" descr="Picture 6"/>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1" y="1"/>
            <a:ext cx="17340263" cy="9753601"/>
          </a:xfrm>
          <a:prstGeom prst="rect">
            <a:avLst/>
          </a:prstGeom>
          <a:ln w="12700">
            <a:miter lim="400000"/>
          </a:ln>
        </p:spPr>
      </p:pic>
      <p:sp>
        <p:nvSpPr>
          <p:cNvPr id="259" name="Title Text"/>
          <p:cNvSpPr txBox="1">
            <a:spLocks noGrp="1"/>
          </p:cNvSpPr>
          <p:nvPr>
            <p:ph type="title"/>
          </p:nvPr>
        </p:nvSpPr>
        <p:spPr>
          <a:xfrm>
            <a:off x="1192212" y="519112"/>
            <a:ext cx="14955839" cy="1885951"/>
          </a:xfrm>
          <a:prstGeom prst="rect">
            <a:avLst/>
          </a:prstGeom>
        </p:spPr>
        <p:txBody>
          <a:bodyPr lIns="45719" tIns="45719" rIns="45719" bIns="45719" anchor="t"/>
          <a:lstStyle>
            <a:lvl1pPr algn="l" defTabSz="914400">
              <a:lnSpc>
                <a:spcPct val="90000"/>
              </a:lnSpc>
              <a:defRPr sz="4400">
                <a:latin typeface="Calibri Light"/>
                <a:ea typeface="Calibri Light"/>
                <a:cs typeface="Calibri Light"/>
                <a:sym typeface="Calibri Light"/>
              </a:defRPr>
            </a:lvl1pPr>
          </a:lstStyle>
          <a:p>
            <a:r>
              <a:t>Title Text</a:t>
            </a:r>
          </a:p>
        </p:txBody>
      </p:sp>
      <p:sp>
        <p:nvSpPr>
          <p:cNvPr id="260" name="Body Level One…"/>
          <p:cNvSpPr txBox="1">
            <a:spLocks noGrp="1"/>
          </p:cNvSpPr>
          <p:nvPr>
            <p:ph type="body" sz="half" idx="1"/>
          </p:nvPr>
        </p:nvSpPr>
        <p:spPr>
          <a:xfrm>
            <a:off x="1192212" y="2597150"/>
            <a:ext cx="7400926" cy="6188075"/>
          </a:xfrm>
          <a:prstGeom prst="rect">
            <a:avLst/>
          </a:prstGeom>
        </p:spPr>
        <p:txBody>
          <a:bodyPr lIns="45719" tIns="45719" rIns="45719" bIns="45719" anchor="t"/>
          <a:lstStyle>
            <a:lvl1pPr marL="228600" indent="-228600" defTabSz="914400">
              <a:lnSpc>
                <a:spcPct val="90000"/>
              </a:lnSpc>
              <a:spcBef>
                <a:spcPts val="1000"/>
              </a:spcBef>
              <a:buSzPct val="100000"/>
              <a:buFont typeface="Arial"/>
              <a:defRPr sz="2800">
                <a:latin typeface="Calibri"/>
                <a:ea typeface="Calibri"/>
                <a:cs typeface="Calibri"/>
                <a:sym typeface="Calibri"/>
              </a:defRPr>
            </a:lvl1pPr>
            <a:lvl2pPr marL="723900" indent="-266700" defTabSz="914400">
              <a:lnSpc>
                <a:spcPct val="90000"/>
              </a:lnSpc>
              <a:spcBef>
                <a:spcPts val="1000"/>
              </a:spcBef>
              <a:buSzPct val="100000"/>
              <a:buFont typeface="Arial"/>
              <a:defRPr sz="2800">
                <a:latin typeface="Calibri"/>
                <a:ea typeface="Calibri"/>
                <a:cs typeface="Calibri"/>
                <a:sym typeface="Calibri"/>
              </a:defRPr>
            </a:lvl2pPr>
            <a:lvl3pPr marL="1234439" indent="-320039" defTabSz="914400">
              <a:lnSpc>
                <a:spcPct val="90000"/>
              </a:lnSpc>
              <a:spcBef>
                <a:spcPts val="1000"/>
              </a:spcBef>
              <a:buSzPct val="100000"/>
              <a:buFont typeface="Arial"/>
              <a:defRPr sz="2800">
                <a:latin typeface="Calibri"/>
                <a:ea typeface="Calibri"/>
                <a:cs typeface="Calibri"/>
                <a:sym typeface="Calibri"/>
              </a:defRPr>
            </a:lvl3pPr>
            <a:lvl4pPr marL="1727200" indent="-355600" defTabSz="914400">
              <a:lnSpc>
                <a:spcPct val="90000"/>
              </a:lnSpc>
              <a:spcBef>
                <a:spcPts val="1000"/>
              </a:spcBef>
              <a:buSzPct val="100000"/>
              <a:buFont typeface="Arial"/>
              <a:defRPr sz="2800">
                <a:latin typeface="Calibri"/>
                <a:ea typeface="Calibri"/>
                <a:cs typeface="Calibri"/>
                <a:sym typeface="Calibri"/>
              </a:defRPr>
            </a:lvl4pPr>
            <a:lvl5pPr marL="2184400" indent="-355600" defTabSz="914400">
              <a:lnSpc>
                <a:spcPct val="90000"/>
              </a:lnSpc>
              <a:spcBef>
                <a:spcPts val="1000"/>
              </a:spcBef>
              <a:buSzPct val="100000"/>
              <a:buFont typeface="Arial"/>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1" name="Slide Number"/>
          <p:cNvSpPr txBox="1">
            <a:spLocks noGrp="1"/>
          </p:cNvSpPr>
          <p:nvPr>
            <p:ph type="sldNum" sz="quarter" idx="2"/>
          </p:nvPr>
        </p:nvSpPr>
        <p:spPr>
          <a:xfrm>
            <a:off x="13975473" y="9040813"/>
            <a:ext cx="443079" cy="450899"/>
          </a:xfrm>
          <a:prstGeom prst="rect">
            <a:avLst/>
          </a:prstGeom>
        </p:spPr>
        <p:txBody>
          <a:bodyPr lIns="45719" tIns="45719" rIns="45719" bIns="45719"/>
          <a:lstStyle>
            <a:lvl1pPr>
              <a:defRPr sz="2400" b="1">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pic>
        <p:nvPicPr>
          <p:cNvPr id="268" name="Picture 6" descr="Picture 6"/>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1" y="1"/>
            <a:ext cx="17340263" cy="9753601"/>
          </a:xfrm>
          <a:prstGeom prst="rect">
            <a:avLst/>
          </a:prstGeom>
          <a:ln w="12700">
            <a:miter lim="400000"/>
          </a:ln>
        </p:spPr>
      </p:pic>
      <p:sp>
        <p:nvSpPr>
          <p:cNvPr id="269" name="Title Text"/>
          <p:cNvSpPr txBox="1">
            <a:spLocks noGrp="1"/>
          </p:cNvSpPr>
          <p:nvPr>
            <p:ph type="title"/>
          </p:nvPr>
        </p:nvSpPr>
        <p:spPr>
          <a:xfrm>
            <a:off x="1193800" y="519112"/>
            <a:ext cx="14955838" cy="1885951"/>
          </a:xfrm>
          <a:prstGeom prst="rect">
            <a:avLst/>
          </a:prstGeom>
        </p:spPr>
        <p:txBody>
          <a:bodyPr lIns="45719" tIns="45719" rIns="45719" bIns="45719" anchor="t"/>
          <a:lstStyle>
            <a:lvl1pPr algn="l" defTabSz="914400">
              <a:lnSpc>
                <a:spcPct val="90000"/>
              </a:lnSpc>
              <a:defRPr sz="4400">
                <a:latin typeface="Calibri Light"/>
                <a:ea typeface="Calibri Light"/>
                <a:cs typeface="Calibri Light"/>
                <a:sym typeface="Calibri Light"/>
              </a:defRPr>
            </a:lvl1pPr>
          </a:lstStyle>
          <a:p>
            <a:r>
              <a:t>Title Text</a:t>
            </a:r>
          </a:p>
        </p:txBody>
      </p:sp>
      <p:sp>
        <p:nvSpPr>
          <p:cNvPr id="270" name="Body Level One…"/>
          <p:cNvSpPr txBox="1">
            <a:spLocks noGrp="1"/>
          </p:cNvSpPr>
          <p:nvPr>
            <p:ph type="body" sz="quarter" idx="1"/>
          </p:nvPr>
        </p:nvSpPr>
        <p:spPr>
          <a:xfrm>
            <a:off x="1193800" y="2390775"/>
            <a:ext cx="7335839" cy="1171575"/>
          </a:xfrm>
          <a:prstGeom prst="rect">
            <a:avLst/>
          </a:prstGeom>
        </p:spPr>
        <p:txBody>
          <a:bodyPr lIns="45719" tIns="45719" rIns="45719" bIns="45719" anchor="b"/>
          <a:lstStyle>
            <a:lvl1pPr marL="0" indent="0" defTabSz="914400">
              <a:lnSpc>
                <a:spcPct val="90000"/>
              </a:lnSpc>
              <a:spcBef>
                <a:spcPts val="1000"/>
              </a:spcBef>
              <a:buSzTx/>
              <a:buNone/>
              <a:defRPr sz="2400" b="1">
                <a:latin typeface="Calibri"/>
                <a:ea typeface="Calibri"/>
                <a:cs typeface="Calibri"/>
                <a:sym typeface="Calibri"/>
              </a:defRPr>
            </a:lvl1pPr>
            <a:lvl2pPr marL="0" indent="457200" defTabSz="914400">
              <a:lnSpc>
                <a:spcPct val="90000"/>
              </a:lnSpc>
              <a:spcBef>
                <a:spcPts val="1000"/>
              </a:spcBef>
              <a:buSzTx/>
              <a:buNone/>
              <a:defRPr sz="2400" b="1">
                <a:latin typeface="Calibri"/>
                <a:ea typeface="Calibri"/>
                <a:cs typeface="Calibri"/>
                <a:sym typeface="Calibri"/>
              </a:defRPr>
            </a:lvl2pPr>
            <a:lvl3pPr marL="0" indent="914400" defTabSz="914400">
              <a:lnSpc>
                <a:spcPct val="90000"/>
              </a:lnSpc>
              <a:spcBef>
                <a:spcPts val="1000"/>
              </a:spcBef>
              <a:buSzTx/>
              <a:buNone/>
              <a:defRPr sz="2400" b="1">
                <a:latin typeface="Calibri"/>
                <a:ea typeface="Calibri"/>
                <a:cs typeface="Calibri"/>
                <a:sym typeface="Calibri"/>
              </a:defRPr>
            </a:lvl3pPr>
            <a:lvl4pPr marL="0" indent="1371600" defTabSz="914400">
              <a:lnSpc>
                <a:spcPct val="90000"/>
              </a:lnSpc>
              <a:spcBef>
                <a:spcPts val="1000"/>
              </a:spcBef>
              <a:buSzTx/>
              <a:buNone/>
              <a:defRPr sz="2400" b="1">
                <a:latin typeface="Calibri"/>
                <a:ea typeface="Calibri"/>
                <a:cs typeface="Calibri"/>
                <a:sym typeface="Calibri"/>
              </a:defRPr>
            </a:lvl4pPr>
            <a:lvl5pPr marL="0" indent="1828800" defTabSz="914400">
              <a:lnSpc>
                <a:spcPct val="90000"/>
              </a:lnSpc>
              <a:spcBef>
                <a:spcPts val="1000"/>
              </a:spcBef>
              <a:buSzTx/>
              <a:buNone/>
              <a:defRPr sz="2400" b="1">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71" name="Text Placeholder 4"/>
          <p:cNvSpPr>
            <a:spLocks noGrp="1"/>
          </p:cNvSpPr>
          <p:nvPr>
            <p:ph type="body" sz="quarter" idx="13"/>
          </p:nvPr>
        </p:nvSpPr>
        <p:spPr>
          <a:xfrm>
            <a:off x="8778875" y="2390775"/>
            <a:ext cx="7370764" cy="1171575"/>
          </a:xfrm>
          <a:prstGeom prst="rect">
            <a:avLst/>
          </a:prstGeom>
        </p:spPr>
        <p:txBody>
          <a:bodyPr lIns="45719" tIns="45719" rIns="45719" bIns="45719" anchor="b"/>
          <a:lstStyle/>
          <a:p>
            <a:pPr marL="0" indent="0" defTabSz="914400">
              <a:lnSpc>
                <a:spcPct val="90000"/>
              </a:lnSpc>
              <a:spcBef>
                <a:spcPts val="1000"/>
              </a:spcBef>
              <a:buSzTx/>
              <a:buNone/>
              <a:defRPr sz="2400" b="1">
                <a:latin typeface="Calibri"/>
                <a:ea typeface="Calibri"/>
                <a:cs typeface="Calibri"/>
                <a:sym typeface="Calibri"/>
              </a:defRPr>
            </a:pPr>
            <a:endParaRPr/>
          </a:p>
        </p:txBody>
      </p:sp>
      <p:sp>
        <p:nvSpPr>
          <p:cNvPr id="272" name="Slide Number"/>
          <p:cNvSpPr txBox="1">
            <a:spLocks noGrp="1"/>
          </p:cNvSpPr>
          <p:nvPr>
            <p:ph type="sldNum" sz="quarter" idx="2"/>
          </p:nvPr>
        </p:nvSpPr>
        <p:spPr>
          <a:xfrm>
            <a:off x="13975473" y="9040813"/>
            <a:ext cx="443079" cy="450899"/>
          </a:xfrm>
          <a:prstGeom prst="rect">
            <a:avLst/>
          </a:prstGeom>
        </p:spPr>
        <p:txBody>
          <a:bodyPr lIns="45719" tIns="45719" rIns="45719" bIns="45719"/>
          <a:lstStyle>
            <a:lvl1pPr>
              <a:defRPr sz="2400" b="1">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pic>
        <p:nvPicPr>
          <p:cNvPr id="279" name="Picture 6" descr="Picture 6"/>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1" y="1"/>
            <a:ext cx="17340263" cy="9753601"/>
          </a:xfrm>
          <a:prstGeom prst="rect">
            <a:avLst/>
          </a:prstGeom>
          <a:ln w="12700">
            <a:miter lim="400000"/>
          </a:ln>
        </p:spPr>
      </p:pic>
      <p:sp>
        <p:nvSpPr>
          <p:cNvPr id="280" name="Title Text"/>
          <p:cNvSpPr txBox="1">
            <a:spLocks noGrp="1"/>
          </p:cNvSpPr>
          <p:nvPr>
            <p:ph type="title"/>
          </p:nvPr>
        </p:nvSpPr>
        <p:spPr>
          <a:xfrm>
            <a:off x="1192212" y="519112"/>
            <a:ext cx="14955839" cy="1885951"/>
          </a:xfrm>
          <a:prstGeom prst="rect">
            <a:avLst/>
          </a:prstGeom>
        </p:spPr>
        <p:txBody>
          <a:bodyPr lIns="45719" tIns="45719" rIns="45719" bIns="45719" anchor="t"/>
          <a:lstStyle>
            <a:lvl1pPr algn="l" defTabSz="914400">
              <a:lnSpc>
                <a:spcPct val="90000"/>
              </a:lnSpc>
              <a:defRPr sz="4400">
                <a:latin typeface="Calibri Light"/>
                <a:ea typeface="Calibri Light"/>
                <a:cs typeface="Calibri Light"/>
                <a:sym typeface="Calibri Light"/>
              </a:defRPr>
            </a:lvl1pPr>
          </a:lstStyle>
          <a:p>
            <a:r>
              <a:t>Title Text</a:t>
            </a:r>
          </a:p>
        </p:txBody>
      </p:sp>
      <p:sp>
        <p:nvSpPr>
          <p:cNvPr id="281" name="Slide Number"/>
          <p:cNvSpPr txBox="1">
            <a:spLocks noGrp="1"/>
          </p:cNvSpPr>
          <p:nvPr>
            <p:ph type="sldNum" sz="quarter" idx="2"/>
          </p:nvPr>
        </p:nvSpPr>
        <p:spPr>
          <a:xfrm>
            <a:off x="13975473" y="9040813"/>
            <a:ext cx="443079" cy="450899"/>
          </a:xfrm>
          <a:prstGeom prst="rect">
            <a:avLst/>
          </a:prstGeom>
        </p:spPr>
        <p:txBody>
          <a:bodyPr lIns="45719" tIns="45719" rIns="45719" bIns="45719"/>
          <a:lstStyle>
            <a:lvl1pPr>
              <a:defRPr sz="2400" b="1">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pic>
        <p:nvPicPr>
          <p:cNvPr id="288" name="Picture 6" descr="Picture 6"/>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1" y="1"/>
            <a:ext cx="17340263" cy="9753601"/>
          </a:xfrm>
          <a:prstGeom prst="rect">
            <a:avLst/>
          </a:prstGeom>
          <a:ln w="12700">
            <a:miter lim="400000"/>
          </a:ln>
        </p:spPr>
      </p:pic>
      <p:sp>
        <p:nvSpPr>
          <p:cNvPr id="289" name="Slide Number"/>
          <p:cNvSpPr txBox="1">
            <a:spLocks noGrp="1"/>
          </p:cNvSpPr>
          <p:nvPr>
            <p:ph type="sldNum" sz="quarter" idx="2"/>
          </p:nvPr>
        </p:nvSpPr>
        <p:spPr>
          <a:xfrm>
            <a:off x="13975473" y="9040813"/>
            <a:ext cx="443079" cy="450899"/>
          </a:xfrm>
          <a:prstGeom prst="rect">
            <a:avLst/>
          </a:prstGeom>
        </p:spPr>
        <p:txBody>
          <a:bodyPr lIns="45719" tIns="45719" rIns="45719" bIns="45719"/>
          <a:lstStyle>
            <a:lvl1pPr>
              <a:defRPr sz="2400" b="1">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29" name="Image"/>
          <p:cNvSpPr>
            <a:spLocks noGrp="1"/>
          </p:cNvSpPr>
          <p:nvPr>
            <p:ph type="pic" sz="half" idx="13"/>
          </p:nvPr>
        </p:nvSpPr>
        <p:spPr>
          <a:xfrm>
            <a:off x="8958006" y="635000"/>
            <a:ext cx="7112218" cy="8216900"/>
          </a:xfrm>
          <a:prstGeom prst="rect">
            <a:avLst/>
          </a:prstGeom>
        </p:spPr>
        <p:txBody>
          <a:bodyPr lIns="91439" tIns="45719" rIns="91439" bIns="45719" anchor="t">
            <a:noAutofit/>
          </a:bodyPr>
          <a:lstStyle/>
          <a:p>
            <a:endParaRPr/>
          </a:p>
        </p:txBody>
      </p:sp>
      <p:sp>
        <p:nvSpPr>
          <p:cNvPr id="30" name="Title Text"/>
          <p:cNvSpPr txBox="1">
            <a:spLocks noGrp="1"/>
          </p:cNvSpPr>
          <p:nvPr>
            <p:ph type="title"/>
          </p:nvPr>
        </p:nvSpPr>
        <p:spPr>
          <a:xfrm>
            <a:off x="1270039" y="635000"/>
            <a:ext cx="7112218" cy="3987800"/>
          </a:xfrm>
          <a:prstGeom prst="rect">
            <a:avLst/>
          </a:prstGeom>
        </p:spPr>
        <p:txBody>
          <a:bodyPr anchor="b"/>
          <a:lstStyle>
            <a:lvl1pPr>
              <a:defRPr sz="8000"/>
            </a:lvl1pPr>
          </a:lstStyle>
          <a:p>
            <a:r>
              <a:t>Title Text</a:t>
            </a:r>
          </a:p>
        </p:txBody>
      </p:sp>
      <p:sp>
        <p:nvSpPr>
          <p:cNvPr id="31" name="Body Level One…"/>
          <p:cNvSpPr txBox="1">
            <a:spLocks noGrp="1"/>
          </p:cNvSpPr>
          <p:nvPr>
            <p:ph type="body" sz="quarter" idx="1"/>
          </p:nvPr>
        </p:nvSpPr>
        <p:spPr>
          <a:xfrm>
            <a:off x="1270039" y="4724400"/>
            <a:ext cx="7112218" cy="4114800"/>
          </a:xfrm>
          <a:prstGeom prst="rect">
            <a:avLst/>
          </a:prstGeom>
        </p:spPr>
        <p:txBody>
          <a:bodyPr anchor="t"/>
          <a:lstStyle>
            <a:lvl1pPr marL="0" indent="0" algn="ctr">
              <a:spcBef>
                <a:spcPts val="0"/>
              </a:spcBef>
              <a:buSzTx/>
              <a:buNone/>
              <a:defRPr sz="4900"/>
            </a:lvl1pPr>
            <a:lvl2pPr marL="0" indent="0" algn="ctr">
              <a:spcBef>
                <a:spcPts val="0"/>
              </a:spcBef>
              <a:buSzTx/>
              <a:buNone/>
              <a:defRPr sz="4900"/>
            </a:lvl2pPr>
            <a:lvl3pPr marL="0" indent="0" algn="ctr">
              <a:spcBef>
                <a:spcPts val="0"/>
              </a:spcBef>
              <a:buSzTx/>
              <a:buNone/>
              <a:defRPr sz="4900"/>
            </a:lvl3pPr>
            <a:lvl4pPr marL="0" indent="0" algn="ctr">
              <a:spcBef>
                <a:spcPts val="0"/>
              </a:spcBef>
              <a:buSzTx/>
              <a:buNone/>
              <a:defRPr sz="4900"/>
            </a:lvl4pPr>
            <a:lvl5pPr marL="0" indent="0" algn="ctr">
              <a:spcBef>
                <a:spcPts val="0"/>
              </a:spcBef>
              <a:buSzTx/>
              <a:buNone/>
              <a:defRPr sz="4900"/>
            </a:lvl5pPr>
          </a:lstStyle>
          <a:p>
            <a:r>
              <a:t>Body Level One</a:t>
            </a:r>
          </a:p>
          <a:p>
            <a:pPr lvl="1"/>
            <a:r>
              <a:t>Body Level Two</a:t>
            </a:r>
          </a:p>
          <a:p>
            <a:pPr lvl="2"/>
            <a:r>
              <a:t>Body Level Three</a:t>
            </a:r>
          </a:p>
          <a:p>
            <a:pPr lvl="3"/>
            <a:r>
              <a:t>Body Level Four</a:t>
            </a:r>
          </a:p>
          <a:p>
            <a:pPr lvl="4"/>
            <a:r>
              <a:t>Body Level Five</a:t>
            </a:r>
          </a:p>
        </p:txBody>
      </p:sp>
      <p:sp>
        <p:nvSpPr>
          <p:cNvPr id="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pic>
        <p:nvPicPr>
          <p:cNvPr id="296" name="Picture 6" descr="Picture 6"/>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1" y="1"/>
            <a:ext cx="17340263" cy="9753601"/>
          </a:xfrm>
          <a:prstGeom prst="rect">
            <a:avLst/>
          </a:prstGeom>
          <a:ln w="12700">
            <a:miter lim="400000"/>
          </a:ln>
        </p:spPr>
      </p:pic>
      <p:sp>
        <p:nvSpPr>
          <p:cNvPr id="297" name="Title Text"/>
          <p:cNvSpPr txBox="1">
            <a:spLocks noGrp="1"/>
          </p:cNvSpPr>
          <p:nvPr>
            <p:ph type="title"/>
          </p:nvPr>
        </p:nvSpPr>
        <p:spPr>
          <a:xfrm>
            <a:off x="1193800" y="650875"/>
            <a:ext cx="5592763" cy="2274889"/>
          </a:xfrm>
          <a:prstGeom prst="rect">
            <a:avLst/>
          </a:prstGeom>
        </p:spPr>
        <p:txBody>
          <a:bodyPr lIns="45719" tIns="45719" rIns="45719" bIns="45719" anchor="b"/>
          <a:lstStyle>
            <a:lvl1pPr algn="l" defTabSz="914400">
              <a:lnSpc>
                <a:spcPct val="90000"/>
              </a:lnSpc>
              <a:defRPr sz="3200">
                <a:latin typeface="Calibri Light"/>
                <a:ea typeface="Calibri Light"/>
                <a:cs typeface="Calibri Light"/>
                <a:sym typeface="Calibri Light"/>
              </a:defRPr>
            </a:lvl1pPr>
          </a:lstStyle>
          <a:p>
            <a:r>
              <a:t>Title Text</a:t>
            </a:r>
          </a:p>
        </p:txBody>
      </p:sp>
      <p:sp>
        <p:nvSpPr>
          <p:cNvPr id="298" name="Body Level One…"/>
          <p:cNvSpPr txBox="1">
            <a:spLocks noGrp="1"/>
          </p:cNvSpPr>
          <p:nvPr>
            <p:ph type="body" sz="half" idx="1"/>
          </p:nvPr>
        </p:nvSpPr>
        <p:spPr>
          <a:xfrm>
            <a:off x="7372350" y="1404937"/>
            <a:ext cx="8777289" cy="6931026"/>
          </a:xfrm>
          <a:prstGeom prst="rect">
            <a:avLst/>
          </a:prstGeom>
        </p:spPr>
        <p:txBody>
          <a:bodyPr lIns="45719" tIns="45719" rIns="45719" bIns="45719" anchor="t"/>
          <a:lstStyle>
            <a:lvl1pPr marL="228600" indent="-228600" defTabSz="914400">
              <a:lnSpc>
                <a:spcPct val="90000"/>
              </a:lnSpc>
              <a:spcBef>
                <a:spcPts val="1000"/>
              </a:spcBef>
              <a:buSzPct val="100000"/>
              <a:buFont typeface="Arial"/>
              <a:defRPr sz="3200">
                <a:latin typeface="Calibri"/>
                <a:ea typeface="Calibri"/>
                <a:cs typeface="Calibri"/>
                <a:sym typeface="Calibri"/>
              </a:defRPr>
            </a:lvl1pPr>
            <a:lvl2pPr marL="718457" indent="-261257" defTabSz="914400">
              <a:lnSpc>
                <a:spcPct val="90000"/>
              </a:lnSpc>
              <a:spcBef>
                <a:spcPts val="1000"/>
              </a:spcBef>
              <a:buSzPct val="100000"/>
              <a:buFont typeface="Arial"/>
              <a:defRPr sz="3200">
                <a:latin typeface="Calibri"/>
                <a:ea typeface="Calibri"/>
                <a:cs typeface="Calibri"/>
                <a:sym typeface="Calibri"/>
              </a:defRPr>
            </a:lvl2pPr>
            <a:lvl3pPr marL="1219200" indent="-304800" defTabSz="914400">
              <a:lnSpc>
                <a:spcPct val="90000"/>
              </a:lnSpc>
              <a:spcBef>
                <a:spcPts val="1000"/>
              </a:spcBef>
              <a:buSzPct val="100000"/>
              <a:buFont typeface="Arial"/>
              <a:defRPr sz="3200">
                <a:latin typeface="Calibri"/>
                <a:ea typeface="Calibri"/>
                <a:cs typeface="Calibri"/>
                <a:sym typeface="Calibri"/>
              </a:defRPr>
            </a:lvl3pPr>
            <a:lvl4pPr marL="1737360" indent="-365760" defTabSz="914400">
              <a:lnSpc>
                <a:spcPct val="90000"/>
              </a:lnSpc>
              <a:spcBef>
                <a:spcPts val="1000"/>
              </a:spcBef>
              <a:buSzPct val="100000"/>
              <a:buFont typeface="Arial"/>
              <a:defRPr sz="3200">
                <a:latin typeface="Calibri"/>
                <a:ea typeface="Calibri"/>
                <a:cs typeface="Calibri"/>
                <a:sym typeface="Calibri"/>
              </a:defRPr>
            </a:lvl4pPr>
            <a:lvl5pPr marL="2194560" indent="-365760" defTabSz="914400">
              <a:lnSpc>
                <a:spcPct val="90000"/>
              </a:lnSpc>
              <a:spcBef>
                <a:spcPts val="1000"/>
              </a:spcBef>
              <a:buSzPct val="100000"/>
              <a:buFont typeface="Arial"/>
              <a:defRPr sz="32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99" name="Text Placeholder 3"/>
          <p:cNvSpPr>
            <a:spLocks noGrp="1"/>
          </p:cNvSpPr>
          <p:nvPr>
            <p:ph type="body" sz="quarter" idx="13"/>
          </p:nvPr>
        </p:nvSpPr>
        <p:spPr>
          <a:xfrm>
            <a:off x="1193799" y="2925763"/>
            <a:ext cx="5592765" cy="5421313"/>
          </a:xfrm>
          <a:prstGeom prst="rect">
            <a:avLst/>
          </a:prstGeom>
        </p:spPr>
        <p:txBody>
          <a:bodyPr lIns="45719" tIns="45719" rIns="45719" bIns="45719" anchor="t"/>
          <a:lstStyle/>
          <a:p>
            <a:pPr marL="0" indent="0" defTabSz="914400">
              <a:lnSpc>
                <a:spcPct val="90000"/>
              </a:lnSpc>
              <a:spcBef>
                <a:spcPts val="1000"/>
              </a:spcBef>
              <a:buSzTx/>
              <a:buNone/>
              <a:defRPr sz="1600">
                <a:latin typeface="Calibri"/>
                <a:ea typeface="Calibri"/>
                <a:cs typeface="Calibri"/>
                <a:sym typeface="Calibri"/>
              </a:defRPr>
            </a:pPr>
            <a:endParaRPr/>
          </a:p>
        </p:txBody>
      </p:sp>
      <p:sp>
        <p:nvSpPr>
          <p:cNvPr id="300" name="Slide Number"/>
          <p:cNvSpPr txBox="1">
            <a:spLocks noGrp="1"/>
          </p:cNvSpPr>
          <p:nvPr>
            <p:ph type="sldNum" sz="quarter" idx="2"/>
          </p:nvPr>
        </p:nvSpPr>
        <p:spPr>
          <a:xfrm>
            <a:off x="13975473" y="9040813"/>
            <a:ext cx="443079" cy="450899"/>
          </a:xfrm>
          <a:prstGeom prst="rect">
            <a:avLst/>
          </a:prstGeom>
        </p:spPr>
        <p:txBody>
          <a:bodyPr lIns="45719" tIns="45719" rIns="45719" bIns="45719"/>
          <a:lstStyle>
            <a:lvl1pPr>
              <a:defRPr sz="2400" b="1">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pic>
        <p:nvPicPr>
          <p:cNvPr id="307" name="Picture 6" descr="Picture 6"/>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1" y="1"/>
            <a:ext cx="17340263" cy="9753601"/>
          </a:xfrm>
          <a:prstGeom prst="rect">
            <a:avLst/>
          </a:prstGeom>
          <a:ln w="12700">
            <a:miter lim="400000"/>
          </a:ln>
        </p:spPr>
      </p:pic>
      <p:sp>
        <p:nvSpPr>
          <p:cNvPr id="308" name="Title Text"/>
          <p:cNvSpPr txBox="1">
            <a:spLocks noGrp="1"/>
          </p:cNvSpPr>
          <p:nvPr>
            <p:ph type="title"/>
          </p:nvPr>
        </p:nvSpPr>
        <p:spPr>
          <a:xfrm>
            <a:off x="1193800" y="650875"/>
            <a:ext cx="5592763" cy="2274889"/>
          </a:xfrm>
          <a:prstGeom prst="rect">
            <a:avLst/>
          </a:prstGeom>
        </p:spPr>
        <p:txBody>
          <a:bodyPr lIns="45719" tIns="45719" rIns="45719" bIns="45719" anchor="b"/>
          <a:lstStyle>
            <a:lvl1pPr algn="l" defTabSz="914400">
              <a:lnSpc>
                <a:spcPct val="90000"/>
              </a:lnSpc>
              <a:defRPr sz="3200">
                <a:latin typeface="Calibri Light"/>
                <a:ea typeface="Calibri Light"/>
                <a:cs typeface="Calibri Light"/>
                <a:sym typeface="Calibri Light"/>
              </a:defRPr>
            </a:lvl1pPr>
          </a:lstStyle>
          <a:p>
            <a:r>
              <a:t>Title Text</a:t>
            </a:r>
          </a:p>
        </p:txBody>
      </p:sp>
      <p:sp>
        <p:nvSpPr>
          <p:cNvPr id="309" name="Picture Placeholder 2"/>
          <p:cNvSpPr>
            <a:spLocks noGrp="1"/>
          </p:cNvSpPr>
          <p:nvPr>
            <p:ph type="pic" sz="half" idx="13"/>
          </p:nvPr>
        </p:nvSpPr>
        <p:spPr>
          <a:xfrm>
            <a:off x="7372350" y="1404937"/>
            <a:ext cx="8777289" cy="6931026"/>
          </a:xfrm>
          <a:prstGeom prst="rect">
            <a:avLst/>
          </a:prstGeom>
        </p:spPr>
        <p:txBody>
          <a:bodyPr lIns="91439" tIns="45719" rIns="91439" bIns="45719" anchor="t">
            <a:noAutofit/>
          </a:bodyPr>
          <a:lstStyle/>
          <a:p>
            <a:endParaRPr/>
          </a:p>
        </p:txBody>
      </p:sp>
      <p:sp>
        <p:nvSpPr>
          <p:cNvPr id="310" name="Body Level One…"/>
          <p:cNvSpPr txBox="1">
            <a:spLocks noGrp="1"/>
          </p:cNvSpPr>
          <p:nvPr>
            <p:ph type="body" sz="quarter" idx="1"/>
          </p:nvPr>
        </p:nvSpPr>
        <p:spPr>
          <a:xfrm>
            <a:off x="1193800" y="2925763"/>
            <a:ext cx="5592763" cy="5421313"/>
          </a:xfrm>
          <a:prstGeom prst="rect">
            <a:avLst/>
          </a:prstGeom>
        </p:spPr>
        <p:txBody>
          <a:bodyPr lIns="45719" tIns="45719" rIns="45719" bIns="45719" anchor="t"/>
          <a:lstStyle>
            <a:lvl1pPr marL="0" indent="0" defTabSz="914400">
              <a:lnSpc>
                <a:spcPct val="90000"/>
              </a:lnSpc>
              <a:spcBef>
                <a:spcPts val="1000"/>
              </a:spcBef>
              <a:buSzTx/>
              <a:buNone/>
              <a:defRPr sz="1600">
                <a:latin typeface="Calibri"/>
                <a:ea typeface="Calibri"/>
                <a:cs typeface="Calibri"/>
                <a:sym typeface="Calibri"/>
              </a:defRPr>
            </a:lvl1pPr>
            <a:lvl2pPr marL="0" indent="457200" defTabSz="914400">
              <a:lnSpc>
                <a:spcPct val="90000"/>
              </a:lnSpc>
              <a:spcBef>
                <a:spcPts val="1000"/>
              </a:spcBef>
              <a:buSzTx/>
              <a:buNone/>
              <a:defRPr sz="1600">
                <a:latin typeface="Calibri"/>
                <a:ea typeface="Calibri"/>
                <a:cs typeface="Calibri"/>
                <a:sym typeface="Calibri"/>
              </a:defRPr>
            </a:lvl2pPr>
            <a:lvl3pPr marL="0" indent="914400" defTabSz="914400">
              <a:lnSpc>
                <a:spcPct val="90000"/>
              </a:lnSpc>
              <a:spcBef>
                <a:spcPts val="1000"/>
              </a:spcBef>
              <a:buSzTx/>
              <a:buNone/>
              <a:defRPr sz="1600">
                <a:latin typeface="Calibri"/>
                <a:ea typeface="Calibri"/>
                <a:cs typeface="Calibri"/>
                <a:sym typeface="Calibri"/>
              </a:defRPr>
            </a:lvl3pPr>
            <a:lvl4pPr marL="0" indent="1371600" defTabSz="914400">
              <a:lnSpc>
                <a:spcPct val="90000"/>
              </a:lnSpc>
              <a:spcBef>
                <a:spcPts val="1000"/>
              </a:spcBef>
              <a:buSzTx/>
              <a:buNone/>
              <a:defRPr sz="1600">
                <a:latin typeface="Calibri"/>
                <a:ea typeface="Calibri"/>
                <a:cs typeface="Calibri"/>
                <a:sym typeface="Calibri"/>
              </a:defRPr>
            </a:lvl4pPr>
            <a:lvl5pPr marL="0" indent="1828800" defTabSz="914400">
              <a:lnSpc>
                <a:spcPct val="90000"/>
              </a:lnSpc>
              <a:spcBef>
                <a:spcPts val="1000"/>
              </a:spcBef>
              <a:buSzTx/>
              <a:buNone/>
              <a:defRPr sz="16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1" name="Slide Number"/>
          <p:cNvSpPr txBox="1">
            <a:spLocks noGrp="1"/>
          </p:cNvSpPr>
          <p:nvPr>
            <p:ph type="sldNum" sz="quarter" idx="2"/>
          </p:nvPr>
        </p:nvSpPr>
        <p:spPr>
          <a:xfrm>
            <a:off x="13975473" y="9040813"/>
            <a:ext cx="443079" cy="450899"/>
          </a:xfrm>
          <a:prstGeom prst="rect">
            <a:avLst/>
          </a:prstGeom>
        </p:spPr>
        <p:txBody>
          <a:bodyPr lIns="45719" tIns="45719" rIns="45719" bIns="45719"/>
          <a:lstStyle>
            <a:lvl1pPr>
              <a:defRPr sz="2400" b="1">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pic>
        <p:nvPicPr>
          <p:cNvPr id="318" name="Picture 6" descr="Picture 6"/>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1" y="1"/>
            <a:ext cx="17340263" cy="9753601"/>
          </a:xfrm>
          <a:prstGeom prst="rect">
            <a:avLst/>
          </a:prstGeom>
          <a:ln w="12700">
            <a:miter lim="400000"/>
          </a:ln>
        </p:spPr>
      </p:pic>
      <p:sp>
        <p:nvSpPr>
          <p:cNvPr id="319" name="Title Text"/>
          <p:cNvSpPr txBox="1">
            <a:spLocks noGrp="1"/>
          </p:cNvSpPr>
          <p:nvPr>
            <p:ph type="title"/>
          </p:nvPr>
        </p:nvSpPr>
        <p:spPr>
          <a:xfrm>
            <a:off x="1192212" y="519112"/>
            <a:ext cx="14955839" cy="1885951"/>
          </a:xfrm>
          <a:prstGeom prst="rect">
            <a:avLst/>
          </a:prstGeom>
        </p:spPr>
        <p:txBody>
          <a:bodyPr lIns="45719" tIns="45719" rIns="45719" bIns="45719" anchor="t"/>
          <a:lstStyle>
            <a:lvl1pPr algn="l" defTabSz="914400">
              <a:lnSpc>
                <a:spcPct val="90000"/>
              </a:lnSpc>
              <a:defRPr sz="4400">
                <a:latin typeface="Calibri Light"/>
                <a:ea typeface="Calibri Light"/>
                <a:cs typeface="Calibri Light"/>
                <a:sym typeface="Calibri Light"/>
              </a:defRPr>
            </a:lvl1pPr>
          </a:lstStyle>
          <a:p>
            <a:r>
              <a:t>Title Text</a:t>
            </a:r>
          </a:p>
        </p:txBody>
      </p:sp>
      <p:sp>
        <p:nvSpPr>
          <p:cNvPr id="320" name="Body Level One…"/>
          <p:cNvSpPr txBox="1">
            <a:spLocks noGrp="1"/>
          </p:cNvSpPr>
          <p:nvPr>
            <p:ph type="body" idx="1"/>
          </p:nvPr>
        </p:nvSpPr>
        <p:spPr>
          <a:xfrm>
            <a:off x="1192212" y="2597150"/>
            <a:ext cx="14955839" cy="6188075"/>
          </a:xfrm>
          <a:prstGeom prst="rect">
            <a:avLst/>
          </a:prstGeom>
        </p:spPr>
        <p:txBody>
          <a:bodyPr lIns="45719" tIns="45719" rIns="45719" bIns="45719" anchor="t"/>
          <a:lstStyle>
            <a:lvl1pPr marL="228600" indent="-228600" defTabSz="914400">
              <a:lnSpc>
                <a:spcPct val="90000"/>
              </a:lnSpc>
              <a:spcBef>
                <a:spcPts val="1000"/>
              </a:spcBef>
              <a:buSzPct val="100000"/>
              <a:buFont typeface="Arial"/>
              <a:defRPr sz="2800">
                <a:latin typeface="Calibri"/>
                <a:ea typeface="Calibri"/>
                <a:cs typeface="Calibri"/>
                <a:sym typeface="Calibri"/>
              </a:defRPr>
            </a:lvl1pPr>
            <a:lvl2pPr marL="723900" indent="-266700" defTabSz="914400">
              <a:lnSpc>
                <a:spcPct val="90000"/>
              </a:lnSpc>
              <a:spcBef>
                <a:spcPts val="1000"/>
              </a:spcBef>
              <a:buSzPct val="100000"/>
              <a:buFont typeface="Arial"/>
              <a:defRPr sz="2800">
                <a:latin typeface="Calibri"/>
                <a:ea typeface="Calibri"/>
                <a:cs typeface="Calibri"/>
                <a:sym typeface="Calibri"/>
              </a:defRPr>
            </a:lvl2pPr>
            <a:lvl3pPr marL="1234439" indent="-320039" defTabSz="914400">
              <a:lnSpc>
                <a:spcPct val="90000"/>
              </a:lnSpc>
              <a:spcBef>
                <a:spcPts val="1000"/>
              </a:spcBef>
              <a:buSzPct val="100000"/>
              <a:buFont typeface="Arial"/>
              <a:defRPr sz="2800">
                <a:latin typeface="Calibri"/>
                <a:ea typeface="Calibri"/>
                <a:cs typeface="Calibri"/>
                <a:sym typeface="Calibri"/>
              </a:defRPr>
            </a:lvl3pPr>
            <a:lvl4pPr marL="1727200" indent="-355600" defTabSz="914400">
              <a:lnSpc>
                <a:spcPct val="90000"/>
              </a:lnSpc>
              <a:spcBef>
                <a:spcPts val="1000"/>
              </a:spcBef>
              <a:buSzPct val="100000"/>
              <a:buFont typeface="Arial"/>
              <a:defRPr sz="2800">
                <a:latin typeface="Calibri"/>
                <a:ea typeface="Calibri"/>
                <a:cs typeface="Calibri"/>
                <a:sym typeface="Calibri"/>
              </a:defRPr>
            </a:lvl4pPr>
            <a:lvl5pPr marL="2184400" indent="-355600" defTabSz="914400">
              <a:lnSpc>
                <a:spcPct val="90000"/>
              </a:lnSpc>
              <a:spcBef>
                <a:spcPts val="1000"/>
              </a:spcBef>
              <a:buSzPct val="100000"/>
              <a:buFont typeface="Arial"/>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21" name="Slide Number"/>
          <p:cNvSpPr txBox="1">
            <a:spLocks noGrp="1"/>
          </p:cNvSpPr>
          <p:nvPr>
            <p:ph type="sldNum" sz="quarter" idx="2"/>
          </p:nvPr>
        </p:nvSpPr>
        <p:spPr>
          <a:xfrm>
            <a:off x="13975473" y="9040813"/>
            <a:ext cx="443079" cy="450899"/>
          </a:xfrm>
          <a:prstGeom prst="rect">
            <a:avLst/>
          </a:prstGeom>
        </p:spPr>
        <p:txBody>
          <a:bodyPr lIns="45719" tIns="45719" rIns="45719" bIns="45719"/>
          <a:lstStyle>
            <a:lvl1pPr>
              <a:defRPr sz="2400" b="1">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pic>
        <p:nvPicPr>
          <p:cNvPr id="328" name="Picture 6" descr="Picture 6"/>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1" y="1"/>
            <a:ext cx="17340263" cy="9753601"/>
          </a:xfrm>
          <a:prstGeom prst="rect">
            <a:avLst/>
          </a:prstGeom>
          <a:ln w="12700">
            <a:miter lim="400000"/>
          </a:ln>
        </p:spPr>
      </p:pic>
      <p:sp>
        <p:nvSpPr>
          <p:cNvPr id="329" name="Title Text"/>
          <p:cNvSpPr txBox="1">
            <a:spLocks noGrp="1"/>
          </p:cNvSpPr>
          <p:nvPr>
            <p:ph type="title"/>
          </p:nvPr>
        </p:nvSpPr>
        <p:spPr>
          <a:xfrm>
            <a:off x="12409488" y="519112"/>
            <a:ext cx="3738563" cy="8266113"/>
          </a:xfrm>
          <a:prstGeom prst="rect">
            <a:avLst/>
          </a:prstGeom>
        </p:spPr>
        <p:txBody>
          <a:bodyPr lIns="45719" tIns="45719" rIns="45719" bIns="45719" anchor="t"/>
          <a:lstStyle>
            <a:lvl1pPr algn="l" defTabSz="914400">
              <a:lnSpc>
                <a:spcPct val="90000"/>
              </a:lnSpc>
              <a:defRPr sz="4400">
                <a:latin typeface="Calibri Light"/>
                <a:ea typeface="Calibri Light"/>
                <a:cs typeface="Calibri Light"/>
                <a:sym typeface="Calibri Light"/>
              </a:defRPr>
            </a:lvl1pPr>
          </a:lstStyle>
          <a:p>
            <a:r>
              <a:t>Title Text</a:t>
            </a:r>
          </a:p>
        </p:txBody>
      </p:sp>
      <p:sp>
        <p:nvSpPr>
          <p:cNvPr id="330" name="Body Level One…"/>
          <p:cNvSpPr txBox="1">
            <a:spLocks noGrp="1"/>
          </p:cNvSpPr>
          <p:nvPr>
            <p:ph type="body" idx="1"/>
          </p:nvPr>
        </p:nvSpPr>
        <p:spPr>
          <a:xfrm>
            <a:off x="1192212" y="519112"/>
            <a:ext cx="11064876" cy="8266113"/>
          </a:xfrm>
          <a:prstGeom prst="rect">
            <a:avLst/>
          </a:prstGeom>
        </p:spPr>
        <p:txBody>
          <a:bodyPr lIns="45719" tIns="45719" rIns="45719" bIns="45719" anchor="t"/>
          <a:lstStyle>
            <a:lvl1pPr marL="228600" indent="-228600" defTabSz="914400">
              <a:lnSpc>
                <a:spcPct val="90000"/>
              </a:lnSpc>
              <a:spcBef>
                <a:spcPts val="1000"/>
              </a:spcBef>
              <a:buSzPct val="100000"/>
              <a:buFont typeface="Arial"/>
              <a:defRPr sz="2800">
                <a:latin typeface="Calibri"/>
                <a:ea typeface="Calibri"/>
                <a:cs typeface="Calibri"/>
                <a:sym typeface="Calibri"/>
              </a:defRPr>
            </a:lvl1pPr>
            <a:lvl2pPr marL="723900" indent="-266700" defTabSz="914400">
              <a:lnSpc>
                <a:spcPct val="90000"/>
              </a:lnSpc>
              <a:spcBef>
                <a:spcPts val="1000"/>
              </a:spcBef>
              <a:buSzPct val="100000"/>
              <a:buFont typeface="Arial"/>
              <a:defRPr sz="2800">
                <a:latin typeface="Calibri"/>
                <a:ea typeface="Calibri"/>
                <a:cs typeface="Calibri"/>
                <a:sym typeface="Calibri"/>
              </a:defRPr>
            </a:lvl2pPr>
            <a:lvl3pPr marL="1234439" indent="-320039" defTabSz="914400">
              <a:lnSpc>
                <a:spcPct val="90000"/>
              </a:lnSpc>
              <a:spcBef>
                <a:spcPts val="1000"/>
              </a:spcBef>
              <a:buSzPct val="100000"/>
              <a:buFont typeface="Arial"/>
              <a:defRPr sz="2800">
                <a:latin typeface="Calibri"/>
                <a:ea typeface="Calibri"/>
                <a:cs typeface="Calibri"/>
                <a:sym typeface="Calibri"/>
              </a:defRPr>
            </a:lvl3pPr>
            <a:lvl4pPr marL="1727200" indent="-355600" defTabSz="914400">
              <a:lnSpc>
                <a:spcPct val="90000"/>
              </a:lnSpc>
              <a:spcBef>
                <a:spcPts val="1000"/>
              </a:spcBef>
              <a:buSzPct val="100000"/>
              <a:buFont typeface="Arial"/>
              <a:defRPr sz="2800">
                <a:latin typeface="Calibri"/>
                <a:ea typeface="Calibri"/>
                <a:cs typeface="Calibri"/>
                <a:sym typeface="Calibri"/>
              </a:defRPr>
            </a:lvl4pPr>
            <a:lvl5pPr marL="2184400" indent="-355600" defTabSz="914400">
              <a:lnSpc>
                <a:spcPct val="90000"/>
              </a:lnSpc>
              <a:spcBef>
                <a:spcPts val="1000"/>
              </a:spcBef>
              <a:buSzPct val="100000"/>
              <a:buFont typeface="Arial"/>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31" name="Slide Number"/>
          <p:cNvSpPr txBox="1">
            <a:spLocks noGrp="1"/>
          </p:cNvSpPr>
          <p:nvPr>
            <p:ph type="sldNum" sz="quarter" idx="2"/>
          </p:nvPr>
        </p:nvSpPr>
        <p:spPr>
          <a:xfrm>
            <a:off x="13975473" y="9040813"/>
            <a:ext cx="443079" cy="450899"/>
          </a:xfrm>
          <a:prstGeom prst="rect">
            <a:avLst/>
          </a:prstGeom>
        </p:spPr>
        <p:txBody>
          <a:bodyPr lIns="45719" tIns="45719" rIns="45719" bIns="45719"/>
          <a:lstStyle>
            <a:lvl1pPr>
              <a:defRPr sz="2400" b="1">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pic>
        <p:nvPicPr>
          <p:cNvPr id="338" name="Picture 6" descr="Picture 6"/>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1" y="1"/>
            <a:ext cx="17340263" cy="9753601"/>
          </a:xfrm>
          <a:prstGeom prst="rect">
            <a:avLst/>
          </a:prstGeom>
          <a:ln w="12700">
            <a:miter lim="400000"/>
          </a:ln>
        </p:spPr>
      </p:pic>
      <p:sp>
        <p:nvSpPr>
          <p:cNvPr id="339" name="Title Text"/>
          <p:cNvSpPr txBox="1">
            <a:spLocks noGrp="1"/>
          </p:cNvSpPr>
          <p:nvPr>
            <p:ph type="title"/>
          </p:nvPr>
        </p:nvSpPr>
        <p:spPr>
          <a:xfrm>
            <a:off x="2166938" y="1597025"/>
            <a:ext cx="13006388" cy="3395663"/>
          </a:xfrm>
          <a:prstGeom prst="rect">
            <a:avLst/>
          </a:prstGeom>
        </p:spPr>
        <p:txBody>
          <a:bodyPr lIns="45719" tIns="45719" rIns="45719" bIns="45719" anchor="b"/>
          <a:lstStyle>
            <a:lvl1pPr defTabSz="914400">
              <a:lnSpc>
                <a:spcPct val="90000"/>
              </a:lnSpc>
              <a:defRPr sz="6000">
                <a:latin typeface="Calibri Light"/>
                <a:ea typeface="Calibri Light"/>
                <a:cs typeface="Calibri Light"/>
                <a:sym typeface="Calibri Light"/>
              </a:defRPr>
            </a:lvl1pPr>
          </a:lstStyle>
          <a:p>
            <a:r>
              <a:t>Title Text</a:t>
            </a:r>
          </a:p>
        </p:txBody>
      </p:sp>
      <p:sp>
        <p:nvSpPr>
          <p:cNvPr id="340" name="Body Level One…"/>
          <p:cNvSpPr txBox="1">
            <a:spLocks noGrp="1"/>
          </p:cNvSpPr>
          <p:nvPr>
            <p:ph type="body" sz="quarter" idx="1"/>
          </p:nvPr>
        </p:nvSpPr>
        <p:spPr>
          <a:xfrm>
            <a:off x="2166938" y="5122862"/>
            <a:ext cx="13006388" cy="2354263"/>
          </a:xfrm>
          <a:prstGeom prst="rect">
            <a:avLst/>
          </a:prstGeom>
        </p:spPr>
        <p:txBody>
          <a:bodyPr lIns="45719" tIns="45719" rIns="45719" bIns="45719" anchor="t"/>
          <a:lstStyle>
            <a:lvl1pPr marL="0" indent="0" algn="ctr" defTabSz="914400">
              <a:lnSpc>
                <a:spcPct val="90000"/>
              </a:lnSpc>
              <a:spcBef>
                <a:spcPts val="1000"/>
              </a:spcBef>
              <a:buSzTx/>
              <a:buNone/>
              <a:defRPr sz="2400">
                <a:latin typeface="Calibri"/>
                <a:ea typeface="Calibri"/>
                <a:cs typeface="Calibri"/>
                <a:sym typeface="Calibri"/>
              </a:defRPr>
            </a:lvl1pPr>
            <a:lvl2pPr marL="0" indent="457200" algn="ctr" defTabSz="914400">
              <a:lnSpc>
                <a:spcPct val="90000"/>
              </a:lnSpc>
              <a:spcBef>
                <a:spcPts val="1000"/>
              </a:spcBef>
              <a:buSzTx/>
              <a:buNone/>
              <a:defRPr sz="2400">
                <a:latin typeface="Calibri"/>
                <a:ea typeface="Calibri"/>
                <a:cs typeface="Calibri"/>
                <a:sym typeface="Calibri"/>
              </a:defRPr>
            </a:lvl2pPr>
            <a:lvl3pPr marL="0" indent="914400" algn="ctr" defTabSz="914400">
              <a:lnSpc>
                <a:spcPct val="90000"/>
              </a:lnSpc>
              <a:spcBef>
                <a:spcPts val="1000"/>
              </a:spcBef>
              <a:buSzTx/>
              <a:buNone/>
              <a:defRPr sz="2400">
                <a:latin typeface="Calibri"/>
                <a:ea typeface="Calibri"/>
                <a:cs typeface="Calibri"/>
                <a:sym typeface="Calibri"/>
              </a:defRPr>
            </a:lvl3pPr>
            <a:lvl4pPr marL="0" indent="1371600" algn="ctr" defTabSz="914400">
              <a:lnSpc>
                <a:spcPct val="90000"/>
              </a:lnSpc>
              <a:spcBef>
                <a:spcPts val="1000"/>
              </a:spcBef>
              <a:buSzTx/>
              <a:buNone/>
              <a:defRPr sz="2400">
                <a:latin typeface="Calibri"/>
                <a:ea typeface="Calibri"/>
                <a:cs typeface="Calibri"/>
                <a:sym typeface="Calibri"/>
              </a:defRPr>
            </a:lvl4pPr>
            <a:lvl5pPr marL="0" indent="1828800" algn="ctr" defTabSz="914400">
              <a:lnSpc>
                <a:spcPct val="90000"/>
              </a:lnSpc>
              <a:spcBef>
                <a:spcPts val="1000"/>
              </a:spcBef>
              <a:buSzTx/>
              <a:buNone/>
              <a:defRPr sz="2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41" name="Slide Number"/>
          <p:cNvSpPr txBox="1">
            <a:spLocks noGrp="1"/>
          </p:cNvSpPr>
          <p:nvPr>
            <p:ph type="sldNum" sz="quarter" idx="2"/>
          </p:nvPr>
        </p:nvSpPr>
        <p:spPr>
          <a:xfrm>
            <a:off x="13975473" y="9040813"/>
            <a:ext cx="443079" cy="450899"/>
          </a:xfrm>
          <a:prstGeom prst="rect">
            <a:avLst/>
          </a:prstGeom>
        </p:spPr>
        <p:txBody>
          <a:bodyPr lIns="45719" tIns="45719" rIns="45719" bIns="45719"/>
          <a:lstStyle>
            <a:lvl1pPr>
              <a:defRPr sz="2400" b="1">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pic>
        <p:nvPicPr>
          <p:cNvPr id="348" name="Picture 6" descr="Picture 6"/>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1" y="1"/>
            <a:ext cx="17340263" cy="9753601"/>
          </a:xfrm>
          <a:prstGeom prst="rect">
            <a:avLst/>
          </a:prstGeom>
          <a:ln w="12700">
            <a:miter lim="400000"/>
          </a:ln>
        </p:spPr>
      </p:pic>
      <p:sp>
        <p:nvSpPr>
          <p:cNvPr id="349" name="Title Text"/>
          <p:cNvSpPr txBox="1">
            <a:spLocks noGrp="1"/>
          </p:cNvSpPr>
          <p:nvPr>
            <p:ph type="title"/>
          </p:nvPr>
        </p:nvSpPr>
        <p:spPr>
          <a:xfrm>
            <a:off x="1192212" y="519112"/>
            <a:ext cx="14955839" cy="1885951"/>
          </a:xfrm>
          <a:prstGeom prst="rect">
            <a:avLst/>
          </a:prstGeom>
        </p:spPr>
        <p:txBody>
          <a:bodyPr lIns="45719" tIns="45719" rIns="45719" bIns="45719" anchor="t"/>
          <a:lstStyle>
            <a:lvl1pPr algn="l" defTabSz="914400">
              <a:lnSpc>
                <a:spcPct val="90000"/>
              </a:lnSpc>
              <a:defRPr sz="4400">
                <a:latin typeface="Calibri Light"/>
                <a:ea typeface="Calibri Light"/>
                <a:cs typeface="Calibri Light"/>
                <a:sym typeface="Calibri Light"/>
              </a:defRPr>
            </a:lvl1pPr>
          </a:lstStyle>
          <a:p>
            <a:r>
              <a:t>Title Text</a:t>
            </a:r>
          </a:p>
        </p:txBody>
      </p:sp>
      <p:sp>
        <p:nvSpPr>
          <p:cNvPr id="350" name="Body Level One…"/>
          <p:cNvSpPr txBox="1">
            <a:spLocks noGrp="1"/>
          </p:cNvSpPr>
          <p:nvPr>
            <p:ph type="body" idx="1"/>
          </p:nvPr>
        </p:nvSpPr>
        <p:spPr>
          <a:xfrm>
            <a:off x="1192212" y="2597150"/>
            <a:ext cx="14955839" cy="6188075"/>
          </a:xfrm>
          <a:prstGeom prst="rect">
            <a:avLst/>
          </a:prstGeom>
        </p:spPr>
        <p:txBody>
          <a:bodyPr lIns="45719" tIns="45719" rIns="45719" bIns="45719" anchor="t"/>
          <a:lstStyle>
            <a:lvl1pPr marL="228600" indent="-228600" defTabSz="914400">
              <a:lnSpc>
                <a:spcPct val="90000"/>
              </a:lnSpc>
              <a:spcBef>
                <a:spcPts val="1000"/>
              </a:spcBef>
              <a:buSzPct val="100000"/>
              <a:buFont typeface="Arial"/>
              <a:defRPr sz="2800">
                <a:latin typeface="Calibri"/>
                <a:ea typeface="Calibri"/>
                <a:cs typeface="Calibri"/>
                <a:sym typeface="Calibri"/>
              </a:defRPr>
            </a:lvl1pPr>
            <a:lvl2pPr marL="723900" indent="-266700" defTabSz="914400">
              <a:lnSpc>
                <a:spcPct val="90000"/>
              </a:lnSpc>
              <a:spcBef>
                <a:spcPts val="1000"/>
              </a:spcBef>
              <a:buSzPct val="100000"/>
              <a:buFont typeface="Arial"/>
              <a:defRPr sz="2800">
                <a:latin typeface="Calibri"/>
                <a:ea typeface="Calibri"/>
                <a:cs typeface="Calibri"/>
                <a:sym typeface="Calibri"/>
              </a:defRPr>
            </a:lvl2pPr>
            <a:lvl3pPr marL="1234439" indent="-320039" defTabSz="914400">
              <a:lnSpc>
                <a:spcPct val="90000"/>
              </a:lnSpc>
              <a:spcBef>
                <a:spcPts val="1000"/>
              </a:spcBef>
              <a:buSzPct val="100000"/>
              <a:buFont typeface="Arial"/>
              <a:defRPr sz="2800">
                <a:latin typeface="Calibri"/>
                <a:ea typeface="Calibri"/>
                <a:cs typeface="Calibri"/>
                <a:sym typeface="Calibri"/>
              </a:defRPr>
            </a:lvl3pPr>
            <a:lvl4pPr marL="1727200" indent="-355600" defTabSz="914400">
              <a:lnSpc>
                <a:spcPct val="90000"/>
              </a:lnSpc>
              <a:spcBef>
                <a:spcPts val="1000"/>
              </a:spcBef>
              <a:buSzPct val="100000"/>
              <a:buFont typeface="Arial"/>
              <a:defRPr sz="2800">
                <a:latin typeface="Calibri"/>
                <a:ea typeface="Calibri"/>
                <a:cs typeface="Calibri"/>
                <a:sym typeface="Calibri"/>
              </a:defRPr>
            </a:lvl4pPr>
            <a:lvl5pPr marL="2184400" indent="-355600" defTabSz="914400">
              <a:lnSpc>
                <a:spcPct val="90000"/>
              </a:lnSpc>
              <a:spcBef>
                <a:spcPts val="1000"/>
              </a:spcBef>
              <a:buSzPct val="100000"/>
              <a:buFont typeface="Arial"/>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51" name="Slide Number"/>
          <p:cNvSpPr txBox="1">
            <a:spLocks noGrp="1"/>
          </p:cNvSpPr>
          <p:nvPr>
            <p:ph type="sldNum" sz="quarter" idx="2"/>
          </p:nvPr>
        </p:nvSpPr>
        <p:spPr>
          <a:xfrm>
            <a:off x="13975473" y="9040813"/>
            <a:ext cx="443079" cy="450899"/>
          </a:xfrm>
          <a:prstGeom prst="rect">
            <a:avLst/>
          </a:prstGeom>
        </p:spPr>
        <p:txBody>
          <a:bodyPr lIns="45719" tIns="45719" rIns="45719" bIns="45719"/>
          <a:lstStyle>
            <a:lvl1pPr>
              <a:defRPr sz="2400" b="1">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pic>
        <p:nvPicPr>
          <p:cNvPr id="358" name="Picture 6" descr="Picture 6"/>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1" y="1"/>
            <a:ext cx="17340263" cy="9753601"/>
          </a:xfrm>
          <a:prstGeom prst="rect">
            <a:avLst/>
          </a:prstGeom>
          <a:ln w="12700">
            <a:miter lim="400000"/>
          </a:ln>
        </p:spPr>
      </p:pic>
      <p:sp>
        <p:nvSpPr>
          <p:cNvPr id="359" name="Title Text"/>
          <p:cNvSpPr txBox="1">
            <a:spLocks noGrp="1"/>
          </p:cNvSpPr>
          <p:nvPr>
            <p:ph type="title"/>
          </p:nvPr>
        </p:nvSpPr>
        <p:spPr>
          <a:xfrm>
            <a:off x="1182687" y="2432050"/>
            <a:ext cx="14955839" cy="4056063"/>
          </a:xfrm>
          <a:prstGeom prst="rect">
            <a:avLst/>
          </a:prstGeom>
        </p:spPr>
        <p:txBody>
          <a:bodyPr lIns="45719" tIns="45719" rIns="45719" bIns="45719" anchor="b"/>
          <a:lstStyle>
            <a:lvl1pPr algn="l" defTabSz="914400">
              <a:lnSpc>
                <a:spcPct val="90000"/>
              </a:lnSpc>
              <a:defRPr sz="6000">
                <a:latin typeface="Calibri Light"/>
                <a:ea typeface="Calibri Light"/>
                <a:cs typeface="Calibri Light"/>
                <a:sym typeface="Calibri Light"/>
              </a:defRPr>
            </a:lvl1pPr>
          </a:lstStyle>
          <a:p>
            <a:r>
              <a:t>Title Text</a:t>
            </a:r>
          </a:p>
        </p:txBody>
      </p:sp>
      <p:sp>
        <p:nvSpPr>
          <p:cNvPr id="360" name="Body Level One…"/>
          <p:cNvSpPr txBox="1">
            <a:spLocks noGrp="1"/>
          </p:cNvSpPr>
          <p:nvPr>
            <p:ph type="body" sz="quarter" idx="1"/>
          </p:nvPr>
        </p:nvSpPr>
        <p:spPr>
          <a:xfrm>
            <a:off x="1182687" y="6527800"/>
            <a:ext cx="14955839" cy="2133600"/>
          </a:xfrm>
          <a:prstGeom prst="rect">
            <a:avLst/>
          </a:prstGeom>
        </p:spPr>
        <p:txBody>
          <a:bodyPr lIns="45719" tIns="45719" rIns="45719" bIns="45719" anchor="t"/>
          <a:lstStyle>
            <a:lvl1pPr marL="0" indent="0" defTabSz="914400">
              <a:lnSpc>
                <a:spcPct val="90000"/>
              </a:lnSpc>
              <a:spcBef>
                <a:spcPts val="1000"/>
              </a:spcBef>
              <a:buSzTx/>
              <a:buNone/>
              <a:defRPr sz="2400">
                <a:solidFill>
                  <a:srgbClr val="888888"/>
                </a:solidFill>
                <a:latin typeface="Calibri"/>
                <a:ea typeface="Calibri"/>
                <a:cs typeface="Calibri"/>
                <a:sym typeface="Calibri"/>
              </a:defRPr>
            </a:lvl1pPr>
            <a:lvl2pPr marL="0" indent="457200" defTabSz="914400">
              <a:lnSpc>
                <a:spcPct val="90000"/>
              </a:lnSpc>
              <a:spcBef>
                <a:spcPts val="1000"/>
              </a:spcBef>
              <a:buSzTx/>
              <a:buNone/>
              <a:defRPr sz="2400">
                <a:solidFill>
                  <a:srgbClr val="888888"/>
                </a:solidFill>
                <a:latin typeface="Calibri"/>
                <a:ea typeface="Calibri"/>
                <a:cs typeface="Calibri"/>
                <a:sym typeface="Calibri"/>
              </a:defRPr>
            </a:lvl2pPr>
            <a:lvl3pPr marL="0" indent="914400" defTabSz="914400">
              <a:lnSpc>
                <a:spcPct val="90000"/>
              </a:lnSpc>
              <a:spcBef>
                <a:spcPts val="1000"/>
              </a:spcBef>
              <a:buSzTx/>
              <a:buNone/>
              <a:defRPr sz="2400">
                <a:solidFill>
                  <a:srgbClr val="888888"/>
                </a:solidFill>
                <a:latin typeface="Calibri"/>
                <a:ea typeface="Calibri"/>
                <a:cs typeface="Calibri"/>
                <a:sym typeface="Calibri"/>
              </a:defRPr>
            </a:lvl3pPr>
            <a:lvl4pPr marL="0" indent="1371600" defTabSz="914400">
              <a:lnSpc>
                <a:spcPct val="90000"/>
              </a:lnSpc>
              <a:spcBef>
                <a:spcPts val="1000"/>
              </a:spcBef>
              <a:buSzTx/>
              <a:buNone/>
              <a:defRPr sz="2400">
                <a:solidFill>
                  <a:srgbClr val="888888"/>
                </a:solidFill>
                <a:latin typeface="Calibri"/>
                <a:ea typeface="Calibri"/>
                <a:cs typeface="Calibri"/>
                <a:sym typeface="Calibri"/>
              </a:defRPr>
            </a:lvl4pPr>
            <a:lvl5pPr marL="0" indent="1828800" defTabSz="914400">
              <a:lnSpc>
                <a:spcPct val="90000"/>
              </a:lnSpc>
              <a:spcBef>
                <a:spcPts val="1000"/>
              </a:spcBef>
              <a:buSzTx/>
              <a:buNone/>
              <a:defRPr sz="24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61" name="Slide Number"/>
          <p:cNvSpPr txBox="1">
            <a:spLocks noGrp="1"/>
          </p:cNvSpPr>
          <p:nvPr>
            <p:ph type="sldNum" sz="quarter" idx="2"/>
          </p:nvPr>
        </p:nvSpPr>
        <p:spPr>
          <a:xfrm>
            <a:off x="13975473" y="9040813"/>
            <a:ext cx="443079" cy="450899"/>
          </a:xfrm>
          <a:prstGeom prst="rect">
            <a:avLst/>
          </a:prstGeom>
        </p:spPr>
        <p:txBody>
          <a:bodyPr lIns="45719" tIns="45719" rIns="45719" bIns="45719"/>
          <a:lstStyle>
            <a:lvl1pPr>
              <a:defRPr sz="2400" b="1">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pic>
        <p:nvPicPr>
          <p:cNvPr id="368" name="Picture 6" descr="Picture 6"/>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1" y="1"/>
            <a:ext cx="17340263" cy="9753601"/>
          </a:xfrm>
          <a:prstGeom prst="rect">
            <a:avLst/>
          </a:prstGeom>
          <a:ln w="12700">
            <a:miter lim="400000"/>
          </a:ln>
        </p:spPr>
      </p:pic>
      <p:sp>
        <p:nvSpPr>
          <p:cNvPr id="369" name="Title Text"/>
          <p:cNvSpPr txBox="1">
            <a:spLocks noGrp="1"/>
          </p:cNvSpPr>
          <p:nvPr>
            <p:ph type="title"/>
          </p:nvPr>
        </p:nvSpPr>
        <p:spPr>
          <a:xfrm>
            <a:off x="1192212" y="519112"/>
            <a:ext cx="14955839" cy="1885951"/>
          </a:xfrm>
          <a:prstGeom prst="rect">
            <a:avLst/>
          </a:prstGeom>
        </p:spPr>
        <p:txBody>
          <a:bodyPr lIns="45719" tIns="45719" rIns="45719" bIns="45719" anchor="t"/>
          <a:lstStyle>
            <a:lvl1pPr algn="l" defTabSz="914400">
              <a:lnSpc>
                <a:spcPct val="90000"/>
              </a:lnSpc>
              <a:defRPr sz="4400">
                <a:latin typeface="Calibri Light"/>
                <a:ea typeface="Calibri Light"/>
                <a:cs typeface="Calibri Light"/>
                <a:sym typeface="Calibri Light"/>
              </a:defRPr>
            </a:lvl1pPr>
          </a:lstStyle>
          <a:p>
            <a:r>
              <a:t>Title Text</a:t>
            </a:r>
          </a:p>
        </p:txBody>
      </p:sp>
      <p:sp>
        <p:nvSpPr>
          <p:cNvPr id="370" name="Body Level One…"/>
          <p:cNvSpPr txBox="1">
            <a:spLocks noGrp="1"/>
          </p:cNvSpPr>
          <p:nvPr>
            <p:ph type="body" sz="half" idx="1"/>
          </p:nvPr>
        </p:nvSpPr>
        <p:spPr>
          <a:xfrm>
            <a:off x="1192212" y="2597150"/>
            <a:ext cx="7400926" cy="6188075"/>
          </a:xfrm>
          <a:prstGeom prst="rect">
            <a:avLst/>
          </a:prstGeom>
        </p:spPr>
        <p:txBody>
          <a:bodyPr lIns="45719" tIns="45719" rIns="45719" bIns="45719" anchor="t"/>
          <a:lstStyle>
            <a:lvl1pPr marL="228600" indent="-228600" defTabSz="914400">
              <a:lnSpc>
                <a:spcPct val="90000"/>
              </a:lnSpc>
              <a:spcBef>
                <a:spcPts val="1000"/>
              </a:spcBef>
              <a:buSzPct val="100000"/>
              <a:buFont typeface="Arial"/>
              <a:defRPr sz="2800">
                <a:latin typeface="Calibri"/>
                <a:ea typeface="Calibri"/>
                <a:cs typeface="Calibri"/>
                <a:sym typeface="Calibri"/>
              </a:defRPr>
            </a:lvl1pPr>
            <a:lvl2pPr marL="723900" indent="-266700" defTabSz="914400">
              <a:lnSpc>
                <a:spcPct val="90000"/>
              </a:lnSpc>
              <a:spcBef>
                <a:spcPts val="1000"/>
              </a:spcBef>
              <a:buSzPct val="100000"/>
              <a:buFont typeface="Arial"/>
              <a:defRPr sz="2800">
                <a:latin typeface="Calibri"/>
                <a:ea typeface="Calibri"/>
                <a:cs typeface="Calibri"/>
                <a:sym typeface="Calibri"/>
              </a:defRPr>
            </a:lvl2pPr>
            <a:lvl3pPr marL="1234439" indent="-320039" defTabSz="914400">
              <a:lnSpc>
                <a:spcPct val="90000"/>
              </a:lnSpc>
              <a:spcBef>
                <a:spcPts val="1000"/>
              </a:spcBef>
              <a:buSzPct val="100000"/>
              <a:buFont typeface="Arial"/>
              <a:defRPr sz="2800">
                <a:latin typeface="Calibri"/>
                <a:ea typeface="Calibri"/>
                <a:cs typeface="Calibri"/>
                <a:sym typeface="Calibri"/>
              </a:defRPr>
            </a:lvl3pPr>
            <a:lvl4pPr marL="1727200" indent="-355600" defTabSz="914400">
              <a:lnSpc>
                <a:spcPct val="90000"/>
              </a:lnSpc>
              <a:spcBef>
                <a:spcPts val="1000"/>
              </a:spcBef>
              <a:buSzPct val="100000"/>
              <a:buFont typeface="Arial"/>
              <a:defRPr sz="2800">
                <a:latin typeface="Calibri"/>
                <a:ea typeface="Calibri"/>
                <a:cs typeface="Calibri"/>
                <a:sym typeface="Calibri"/>
              </a:defRPr>
            </a:lvl4pPr>
            <a:lvl5pPr marL="2184400" indent="-355600" defTabSz="914400">
              <a:lnSpc>
                <a:spcPct val="90000"/>
              </a:lnSpc>
              <a:spcBef>
                <a:spcPts val="1000"/>
              </a:spcBef>
              <a:buSzPct val="100000"/>
              <a:buFont typeface="Arial"/>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71" name="Slide Number"/>
          <p:cNvSpPr txBox="1">
            <a:spLocks noGrp="1"/>
          </p:cNvSpPr>
          <p:nvPr>
            <p:ph type="sldNum" sz="quarter" idx="2"/>
          </p:nvPr>
        </p:nvSpPr>
        <p:spPr>
          <a:xfrm>
            <a:off x="13975473" y="9040813"/>
            <a:ext cx="443079" cy="450899"/>
          </a:xfrm>
          <a:prstGeom prst="rect">
            <a:avLst/>
          </a:prstGeom>
        </p:spPr>
        <p:txBody>
          <a:bodyPr lIns="45719" tIns="45719" rIns="45719" bIns="45719"/>
          <a:lstStyle>
            <a:lvl1pPr>
              <a:defRPr sz="2400" b="1">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pic>
        <p:nvPicPr>
          <p:cNvPr id="378" name="Picture 6" descr="Picture 6"/>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1" y="1"/>
            <a:ext cx="17340263" cy="9753601"/>
          </a:xfrm>
          <a:prstGeom prst="rect">
            <a:avLst/>
          </a:prstGeom>
          <a:ln w="12700">
            <a:miter lim="400000"/>
          </a:ln>
        </p:spPr>
      </p:pic>
      <p:sp>
        <p:nvSpPr>
          <p:cNvPr id="379" name="Title Text"/>
          <p:cNvSpPr txBox="1">
            <a:spLocks noGrp="1"/>
          </p:cNvSpPr>
          <p:nvPr>
            <p:ph type="title"/>
          </p:nvPr>
        </p:nvSpPr>
        <p:spPr>
          <a:xfrm>
            <a:off x="1193800" y="519112"/>
            <a:ext cx="14955838" cy="1885951"/>
          </a:xfrm>
          <a:prstGeom prst="rect">
            <a:avLst/>
          </a:prstGeom>
        </p:spPr>
        <p:txBody>
          <a:bodyPr lIns="45719" tIns="45719" rIns="45719" bIns="45719" anchor="t"/>
          <a:lstStyle>
            <a:lvl1pPr algn="l" defTabSz="914400">
              <a:lnSpc>
                <a:spcPct val="90000"/>
              </a:lnSpc>
              <a:defRPr sz="4400">
                <a:latin typeface="Calibri Light"/>
                <a:ea typeface="Calibri Light"/>
                <a:cs typeface="Calibri Light"/>
                <a:sym typeface="Calibri Light"/>
              </a:defRPr>
            </a:lvl1pPr>
          </a:lstStyle>
          <a:p>
            <a:r>
              <a:t>Title Text</a:t>
            </a:r>
          </a:p>
        </p:txBody>
      </p:sp>
      <p:sp>
        <p:nvSpPr>
          <p:cNvPr id="380" name="Body Level One…"/>
          <p:cNvSpPr txBox="1">
            <a:spLocks noGrp="1"/>
          </p:cNvSpPr>
          <p:nvPr>
            <p:ph type="body" sz="quarter" idx="1"/>
          </p:nvPr>
        </p:nvSpPr>
        <p:spPr>
          <a:xfrm>
            <a:off x="1193800" y="2390775"/>
            <a:ext cx="7335839" cy="1171575"/>
          </a:xfrm>
          <a:prstGeom prst="rect">
            <a:avLst/>
          </a:prstGeom>
        </p:spPr>
        <p:txBody>
          <a:bodyPr lIns="45719" tIns="45719" rIns="45719" bIns="45719" anchor="b"/>
          <a:lstStyle>
            <a:lvl1pPr marL="0" indent="0" defTabSz="914400">
              <a:lnSpc>
                <a:spcPct val="90000"/>
              </a:lnSpc>
              <a:spcBef>
                <a:spcPts val="1000"/>
              </a:spcBef>
              <a:buSzTx/>
              <a:buNone/>
              <a:defRPr sz="2400" b="1">
                <a:latin typeface="Calibri"/>
                <a:ea typeface="Calibri"/>
                <a:cs typeface="Calibri"/>
                <a:sym typeface="Calibri"/>
              </a:defRPr>
            </a:lvl1pPr>
            <a:lvl2pPr marL="0" indent="457200" defTabSz="914400">
              <a:lnSpc>
                <a:spcPct val="90000"/>
              </a:lnSpc>
              <a:spcBef>
                <a:spcPts val="1000"/>
              </a:spcBef>
              <a:buSzTx/>
              <a:buNone/>
              <a:defRPr sz="2400" b="1">
                <a:latin typeface="Calibri"/>
                <a:ea typeface="Calibri"/>
                <a:cs typeface="Calibri"/>
                <a:sym typeface="Calibri"/>
              </a:defRPr>
            </a:lvl2pPr>
            <a:lvl3pPr marL="0" indent="914400" defTabSz="914400">
              <a:lnSpc>
                <a:spcPct val="90000"/>
              </a:lnSpc>
              <a:spcBef>
                <a:spcPts val="1000"/>
              </a:spcBef>
              <a:buSzTx/>
              <a:buNone/>
              <a:defRPr sz="2400" b="1">
                <a:latin typeface="Calibri"/>
                <a:ea typeface="Calibri"/>
                <a:cs typeface="Calibri"/>
                <a:sym typeface="Calibri"/>
              </a:defRPr>
            </a:lvl3pPr>
            <a:lvl4pPr marL="0" indent="1371600" defTabSz="914400">
              <a:lnSpc>
                <a:spcPct val="90000"/>
              </a:lnSpc>
              <a:spcBef>
                <a:spcPts val="1000"/>
              </a:spcBef>
              <a:buSzTx/>
              <a:buNone/>
              <a:defRPr sz="2400" b="1">
                <a:latin typeface="Calibri"/>
                <a:ea typeface="Calibri"/>
                <a:cs typeface="Calibri"/>
                <a:sym typeface="Calibri"/>
              </a:defRPr>
            </a:lvl4pPr>
            <a:lvl5pPr marL="0" indent="1828800" defTabSz="914400">
              <a:lnSpc>
                <a:spcPct val="90000"/>
              </a:lnSpc>
              <a:spcBef>
                <a:spcPts val="1000"/>
              </a:spcBef>
              <a:buSzTx/>
              <a:buNone/>
              <a:defRPr sz="2400" b="1">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81" name="Text Placeholder 4"/>
          <p:cNvSpPr>
            <a:spLocks noGrp="1"/>
          </p:cNvSpPr>
          <p:nvPr>
            <p:ph type="body" sz="quarter" idx="13"/>
          </p:nvPr>
        </p:nvSpPr>
        <p:spPr>
          <a:xfrm>
            <a:off x="8778875" y="2390775"/>
            <a:ext cx="7370764" cy="1171575"/>
          </a:xfrm>
          <a:prstGeom prst="rect">
            <a:avLst/>
          </a:prstGeom>
        </p:spPr>
        <p:txBody>
          <a:bodyPr lIns="45719" tIns="45719" rIns="45719" bIns="45719" anchor="b"/>
          <a:lstStyle/>
          <a:p>
            <a:pPr marL="0" indent="0" defTabSz="914400">
              <a:lnSpc>
                <a:spcPct val="90000"/>
              </a:lnSpc>
              <a:spcBef>
                <a:spcPts val="1000"/>
              </a:spcBef>
              <a:buSzTx/>
              <a:buNone/>
              <a:defRPr sz="2400" b="1">
                <a:latin typeface="Calibri"/>
                <a:ea typeface="Calibri"/>
                <a:cs typeface="Calibri"/>
                <a:sym typeface="Calibri"/>
              </a:defRPr>
            </a:pPr>
            <a:endParaRPr/>
          </a:p>
        </p:txBody>
      </p:sp>
      <p:sp>
        <p:nvSpPr>
          <p:cNvPr id="382" name="Slide Number"/>
          <p:cNvSpPr txBox="1">
            <a:spLocks noGrp="1"/>
          </p:cNvSpPr>
          <p:nvPr>
            <p:ph type="sldNum" sz="quarter" idx="2"/>
          </p:nvPr>
        </p:nvSpPr>
        <p:spPr>
          <a:xfrm>
            <a:off x="13975473" y="9040813"/>
            <a:ext cx="443079" cy="450899"/>
          </a:xfrm>
          <a:prstGeom prst="rect">
            <a:avLst/>
          </a:prstGeom>
        </p:spPr>
        <p:txBody>
          <a:bodyPr lIns="45719" tIns="45719" rIns="45719" bIns="45719"/>
          <a:lstStyle>
            <a:lvl1pPr>
              <a:defRPr sz="2400" b="1">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pic>
        <p:nvPicPr>
          <p:cNvPr id="389" name="Picture 6" descr="Picture 6"/>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1" y="1"/>
            <a:ext cx="17340263" cy="9753601"/>
          </a:xfrm>
          <a:prstGeom prst="rect">
            <a:avLst/>
          </a:prstGeom>
          <a:ln w="12700">
            <a:miter lim="400000"/>
          </a:ln>
        </p:spPr>
      </p:pic>
      <p:sp>
        <p:nvSpPr>
          <p:cNvPr id="390" name="Title Text"/>
          <p:cNvSpPr txBox="1">
            <a:spLocks noGrp="1"/>
          </p:cNvSpPr>
          <p:nvPr>
            <p:ph type="title"/>
          </p:nvPr>
        </p:nvSpPr>
        <p:spPr>
          <a:xfrm>
            <a:off x="1192212" y="519112"/>
            <a:ext cx="14955839" cy="1885951"/>
          </a:xfrm>
          <a:prstGeom prst="rect">
            <a:avLst/>
          </a:prstGeom>
        </p:spPr>
        <p:txBody>
          <a:bodyPr lIns="45719" tIns="45719" rIns="45719" bIns="45719" anchor="t"/>
          <a:lstStyle>
            <a:lvl1pPr algn="l" defTabSz="914400">
              <a:lnSpc>
                <a:spcPct val="90000"/>
              </a:lnSpc>
              <a:defRPr sz="4400">
                <a:latin typeface="Calibri Light"/>
                <a:ea typeface="Calibri Light"/>
                <a:cs typeface="Calibri Light"/>
                <a:sym typeface="Calibri Light"/>
              </a:defRPr>
            </a:lvl1pPr>
          </a:lstStyle>
          <a:p>
            <a:r>
              <a:t>Title Text</a:t>
            </a:r>
          </a:p>
        </p:txBody>
      </p:sp>
      <p:sp>
        <p:nvSpPr>
          <p:cNvPr id="391" name="Slide Number"/>
          <p:cNvSpPr txBox="1">
            <a:spLocks noGrp="1"/>
          </p:cNvSpPr>
          <p:nvPr>
            <p:ph type="sldNum" sz="quarter" idx="2"/>
          </p:nvPr>
        </p:nvSpPr>
        <p:spPr>
          <a:xfrm>
            <a:off x="13975473" y="9040813"/>
            <a:ext cx="443079" cy="450899"/>
          </a:xfrm>
          <a:prstGeom prst="rect">
            <a:avLst/>
          </a:prstGeom>
        </p:spPr>
        <p:txBody>
          <a:bodyPr lIns="45719" tIns="45719" rIns="45719" bIns="45719"/>
          <a:lstStyle>
            <a:lvl1pPr>
              <a:defRPr sz="2400" b="1">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39" name="Title Text"/>
          <p:cNvSpPr txBox="1">
            <a:spLocks noGrp="1"/>
          </p:cNvSpPr>
          <p:nvPr>
            <p:ph type="title"/>
          </p:nvPr>
        </p:nvSpPr>
        <p:spPr>
          <a:prstGeom prst="rect">
            <a:avLst/>
          </a:prstGeom>
        </p:spPr>
        <p:txBody>
          <a:bodyPr/>
          <a:lstStyle/>
          <a:p>
            <a:r>
              <a:t>Title Text</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pic>
        <p:nvPicPr>
          <p:cNvPr id="398" name="Picture 6" descr="Picture 6"/>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1" y="1"/>
            <a:ext cx="17340263" cy="9753601"/>
          </a:xfrm>
          <a:prstGeom prst="rect">
            <a:avLst/>
          </a:prstGeom>
          <a:ln w="12700">
            <a:miter lim="400000"/>
          </a:ln>
        </p:spPr>
      </p:pic>
      <p:sp>
        <p:nvSpPr>
          <p:cNvPr id="399" name="Slide Number"/>
          <p:cNvSpPr txBox="1">
            <a:spLocks noGrp="1"/>
          </p:cNvSpPr>
          <p:nvPr>
            <p:ph type="sldNum" sz="quarter" idx="2"/>
          </p:nvPr>
        </p:nvSpPr>
        <p:spPr>
          <a:xfrm>
            <a:off x="13975473" y="9040813"/>
            <a:ext cx="443079" cy="450899"/>
          </a:xfrm>
          <a:prstGeom prst="rect">
            <a:avLst/>
          </a:prstGeom>
        </p:spPr>
        <p:txBody>
          <a:bodyPr lIns="45719" tIns="45719" rIns="45719" bIns="45719"/>
          <a:lstStyle>
            <a:lvl1pPr>
              <a:defRPr sz="2400" b="1">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pic>
        <p:nvPicPr>
          <p:cNvPr id="406" name="Picture 6" descr="Picture 6"/>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1" y="1"/>
            <a:ext cx="17340263" cy="9753601"/>
          </a:xfrm>
          <a:prstGeom prst="rect">
            <a:avLst/>
          </a:prstGeom>
          <a:ln w="12700">
            <a:miter lim="400000"/>
          </a:ln>
        </p:spPr>
      </p:pic>
      <p:sp>
        <p:nvSpPr>
          <p:cNvPr id="407" name="Title Text"/>
          <p:cNvSpPr txBox="1">
            <a:spLocks noGrp="1"/>
          </p:cNvSpPr>
          <p:nvPr>
            <p:ph type="title"/>
          </p:nvPr>
        </p:nvSpPr>
        <p:spPr>
          <a:xfrm>
            <a:off x="1193800" y="650875"/>
            <a:ext cx="5592763" cy="2274889"/>
          </a:xfrm>
          <a:prstGeom prst="rect">
            <a:avLst/>
          </a:prstGeom>
        </p:spPr>
        <p:txBody>
          <a:bodyPr lIns="45719" tIns="45719" rIns="45719" bIns="45719" anchor="b"/>
          <a:lstStyle>
            <a:lvl1pPr algn="l" defTabSz="914400">
              <a:lnSpc>
                <a:spcPct val="90000"/>
              </a:lnSpc>
              <a:defRPr sz="3200">
                <a:latin typeface="Calibri Light"/>
                <a:ea typeface="Calibri Light"/>
                <a:cs typeface="Calibri Light"/>
                <a:sym typeface="Calibri Light"/>
              </a:defRPr>
            </a:lvl1pPr>
          </a:lstStyle>
          <a:p>
            <a:r>
              <a:t>Title Text</a:t>
            </a:r>
          </a:p>
        </p:txBody>
      </p:sp>
      <p:sp>
        <p:nvSpPr>
          <p:cNvPr id="408" name="Body Level One…"/>
          <p:cNvSpPr txBox="1">
            <a:spLocks noGrp="1"/>
          </p:cNvSpPr>
          <p:nvPr>
            <p:ph type="body" sz="half" idx="1"/>
          </p:nvPr>
        </p:nvSpPr>
        <p:spPr>
          <a:xfrm>
            <a:off x="7372350" y="1404937"/>
            <a:ext cx="8777289" cy="6931026"/>
          </a:xfrm>
          <a:prstGeom prst="rect">
            <a:avLst/>
          </a:prstGeom>
        </p:spPr>
        <p:txBody>
          <a:bodyPr lIns="45719" tIns="45719" rIns="45719" bIns="45719" anchor="t"/>
          <a:lstStyle>
            <a:lvl1pPr marL="228600" indent="-228600" defTabSz="914400">
              <a:lnSpc>
                <a:spcPct val="90000"/>
              </a:lnSpc>
              <a:spcBef>
                <a:spcPts val="1000"/>
              </a:spcBef>
              <a:buSzPct val="100000"/>
              <a:buFont typeface="Arial"/>
              <a:defRPr sz="3200">
                <a:latin typeface="Calibri"/>
                <a:ea typeface="Calibri"/>
                <a:cs typeface="Calibri"/>
                <a:sym typeface="Calibri"/>
              </a:defRPr>
            </a:lvl1pPr>
            <a:lvl2pPr marL="718457" indent="-261257" defTabSz="914400">
              <a:lnSpc>
                <a:spcPct val="90000"/>
              </a:lnSpc>
              <a:spcBef>
                <a:spcPts val="1000"/>
              </a:spcBef>
              <a:buSzPct val="100000"/>
              <a:buFont typeface="Arial"/>
              <a:defRPr sz="3200">
                <a:latin typeface="Calibri"/>
                <a:ea typeface="Calibri"/>
                <a:cs typeface="Calibri"/>
                <a:sym typeface="Calibri"/>
              </a:defRPr>
            </a:lvl2pPr>
            <a:lvl3pPr marL="1219200" indent="-304800" defTabSz="914400">
              <a:lnSpc>
                <a:spcPct val="90000"/>
              </a:lnSpc>
              <a:spcBef>
                <a:spcPts val="1000"/>
              </a:spcBef>
              <a:buSzPct val="100000"/>
              <a:buFont typeface="Arial"/>
              <a:defRPr sz="3200">
                <a:latin typeface="Calibri"/>
                <a:ea typeface="Calibri"/>
                <a:cs typeface="Calibri"/>
                <a:sym typeface="Calibri"/>
              </a:defRPr>
            </a:lvl3pPr>
            <a:lvl4pPr marL="1737360" indent="-365760" defTabSz="914400">
              <a:lnSpc>
                <a:spcPct val="90000"/>
              </a:lnSpc>
              <a:spcBef>
                <a:spcPts val="1000"/>
              </a:spcBef>
              <a:buSzPct val="100000"/>
              <a:buFont typeface="Arial"/>
              <a:defRPr sz="3200">
                <a:latin typeface="Calibri"/>
                <a:ea typeface="Calibri"/>
                <a:cs typeface="Calibri"/>
                <a:sym typeface="Calibri"/>
              </a:defRPr>
            </a:lvl4pPr>
            <a:lvl5pPr marL="2194560" indent="-365760" defTabSz="914400">
              <a:lnSpc>
                <a:spcPct val="90000"/>
              </a:lnSpc>
              <a:spcBef>
                <a:spcPts val="1000"/>
              </a:spcBef>
              <a:buSzPct val="100000"/>
              <a:buFont typeface="Arial"/>
              <a:defRPr sz="32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09" name="Text Placeholder 3"/>
          <p:cNvSpPr>
            <a:spLocks noGrp="1"/>
          </p:cNvSpPr>
          <p:nvPr>
            <p:ph type="body" sz="quarter" idx="13"/>
          </p:nvPr>
        </p:nvSpPr>
        <p:spPr>
          <a:xfrm>
            <a:off x="1193799" y="2925763"/>
            <a:ext cx="5592765" cy="5421313"/>
          </a:xfrm>
          <a:prstGeom prst="rect">
            <a:avLst/>
          </a:prstGeom>
        </p:spPr>
        <p:txBody>
          <a:bodyPr lIns="45719" tIns="45719" rIns="45719" bIns="45719" anchor="t"/>
          <a:lstStyle/>
          <a:p>
            <a:pPr marL="0" indent="0" defTabSz="914400">
              <a:lnSpc>
                <a:spcPct val="90000"/>
              </a:lnSpc>
              <a:spcBef>
                <a:spcPts val="1000"/>
              </a:spcBef>
              <a:buSzTx/>
              <a:buNone/>
              <a:defRPr sz="1600">
                <a:latin typeface="Calibri"/>
                <a:ea typeface="Calibri"/>
                <a:cs typeface="Calibri"/>
                <a:sym typeface="Calibri"/>
              </a:defRPr>
            </a:pPr>
            <a:endParaRPr/>
          </a:p>
        </p:txBody>
      </p:sp>
      <p:sp>
        <p:nvSpPr>
          <p:cNvPr id="410" name="Slide Number"/>
          <p:cNvSpPr txBox="1">
            <a:spLocks noGrp="1"/>
          </p:cNvSpPr>
          <p:nvPr>
            <p:ph type="sldNum" sz="quarter" idx="2"/>
          </p:nvPr>
        </p:nvSpPr>
        <p:spPr>
          <a:xfrm>
            <a:off x="13975473" y="9040813"/>
            <a:ext cx="443079" cy="450899"/>
          </a:xfrm>
          <a:prstGeom prst="rect">
            <a:avLst/>
          </a:prstGeom>
        </p:spPr>
        <p:txBody>
          <a:bodyPr lIns="45719" tIns="45719" rIns="45719" bIns="45719"/>
          <a:lstStyle>
            <a:lvl1pPr>
              <a:defRPr sz="2400" b="1">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pic>
        <p:nvPicPr>
          <p:cNvPr id="417" name="Picture 6" descr="Picture 6"/>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1" y="1"/>
            <a:ext cx="17340263" cy="9753601"/>
          </a:xfrm>
          <a:prstGeom prst="rect">
            <a:avLst/>
          </a:prstGeom>
          <a:ln w="12700">
            <a:miter lim="400000"/>
          </a:ln>
        </p:spPr>
      </p:pic>
      <p:sp>
        <p:nvSpPr>
          <p:cNvPr id="418" name="Title Text"/>
          <p:cNvSpPr txBox="1">
            <a:spLocks noGrp="1"/>
          </p:cNvSpPr>
          <p:nvPr>
            <p:ph type="title"/>
          </p:nvPr>
        </p:nvSpPr>
        <p:spPr>
          <a:xfrm>
            <a:off x="1193800" y="650875"/>
            <a:ext cx="5592763" cy="2274889"/>
          </a:xfrm>
          <a:prstGeom prst="rect">
            <a:avLst/>
          </a:prstGeom>
        </p:spPr>
        <p:txBody>
          <a:bodyPr lIns="45719" tIns="45719" rIns="45719" bIns="45719" anchor="b"/>
          <a:lstStyle>
            <a:lvl1pPr algn="l" defTabSz="914400">
              <a:lnSpc>
                <a:spcPct val="90000"/>
              </a:lnSpc>
              <a:defRPr sz="3200">
                <a:latin typeface="Calibri Light"/>
                <a:ea typeface="Calibri Light"/>
                <a:cs typeface="Calibri Light"/>
                <a:sym typeface="Calibri Light"/>
              </a:defRPr>
            </a:lvl1pPr>
          </a:lstStyle>
          <a:p>
            <a:r>
              <a:t>Title Text</a:t>
            </a:r>
          </a:p>
        </p:txBody>
      </p:sp>
      <p:sp>
        <p:nvSpPr>
          <p:cNvPr id="419" name="Picture Placeholder 2"/>
          <p:cNvSpPr>
            <a:spLocks noGrp="1"/>
          </p:cNvSpPr>
          <p:nvPr>
            <p:ph type="pic" sz="half" idx="13"/>
          </p:nvPr>
        </p:nvSpPr>
        <p:spPr>
          <a:xfrm>
            <a:off x="7372350" y="1404937"/>
            <a:ext cx="8777289" cy="6931026"/>
          </a:xfrm>
          <a:prstGeom prst="rect">
            <a:avLst/>
          </a:prstGeom>
        </p:spPr>
        <p:txBody>
          <a:bodyPr lIns="91439" tIns="45719" rIns="91439" bIns="45719" anchor="t">
            <a:noAutofit/>
          </a:bodyPr>
          <a:lstStyle/>
          <a:p>
            <a:endParaRPr/>
          </a:p>
        </p:txBody>
      </p:sp>
      <p:sp>
        <p:nvSpPr>
          <p:cNvPr id="420" name="Body Level One…"/>
          <p:cNvSpPr txBox="1">
            <a:spLocks noGrp="1"/>
          </p:cNvSpPr>
          <p:nvPr>
            <p:ph type="body" sz="quarter" idx="1"/>
          </p:nvPr>
        </p:nvSpPr>
        <p:spPr>
          <a:xfrm>
            <a:off x="1193800" y="2925763"/>
            <a:ext cx="5592763" cy="5421313"/>
          </a:xfrm>
          <a:prstGeom prst="rect">
            <a:avLst/>
          </a:prstGeom>
        </p:spPr>
        <p:txBody>
          <a:bodyPr lIns="45719" tIns="45719" rIns="45719" bIns="45719" anchor="t"/>
          <a:lstStyle>
            <a:lvl1pPr marL="0" indent="0" defTabSz="914400">
              <a:lnSpc>
                <a:spcPct val="90000"/>
              </a:lnSpc>
              <a:spcBef>
                <a:spcPts val="1000"/>
              </a:spcBef>
              <a:buSzTx/>
              <a:buNone/>
              <a:defRPr sz="1600">
                <a:latin typeface="Calibri"/>
                <a:ea typeface="Calibri"/>
                <a:cs typeface="Calibri"/>
                <a:sym typeface="Calibri"/>
              </a:defRPr>
            </a:lvl1pPr>
            <a:lvl2pPr marL="0" indent="457200" defTabSz="914400">
              <a:lnSpc>
                <a:spcPct val="90000"/>
              </a:lnSpc>
              <a:spcBef>
                <a:spcPts val="1000"/>
              </a:spcBef>
              <a:buSzTx/>
              <a:buNone/>
              <a:defRPr sz="1600">
                <a:latin typeface="Calibri"/>
                <a:ea typeface="Calibri"/>
                <a:cs typeface="Calibri"/>
                <a:sym typeface="Calibri"/>
              </a:defRPr>
            </a:lvl2pPr>
            <a:lvl3pPr marL="0" indent="914400" defTabSz="914400">
              <a:lnSpc>
                <a:spcPct val="90000"/>
              </a:lnSpc>
              <a:spcBef>
                <a:spcPts val="1000"/>
              </a:spcBef>
              <a:buSzTx/>
              <a:buNone/>
              <a:defRPr sz="1600">
                <a:latin typeface="Calibri"/>
                <a:ea typeface="Calibri"/>
                <a:cs typeface="Calibri"/>
                <a:sym typeface="Calibri"/>
              </a:defRPr>
            </a:lvl3pPr>
            <a:lvl4pPr marL="0" indent="1371600" defTabSz="914400">
              <a:lnSpc>
                <a:spcPct val="90000"/>
              </a:lnSpc>
              <a:spcBef>
                <a:spcPts val="1000"/>
              </a:spcBef>
              <a:buSzTx/>
              <a:buNone/>
              <a:defRPr sz="1600">
                <a:latin typeface="Calibri"/>
                <a:ea typeface="Calibri"/>
                <a:cs typeface="Calibri"/>
                <a:sym typeface="Calibri"/>
              </a:defRPr>
            </a:lvl4pPr>
            <a:lvl5pPr marL="0" indent="1828800" defTabSz="914400">
              <a:lnSpc>
                <a:spcPct val="90000"/>
              </a:lnSpc>
              <a:spcBef>
                <a:spcPts val="1000"/>
              </a:spcBef>
              <a:buSzTx/>
              <a:buNone/>
              <a:defRPr sz="16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21" name="Slide Number"/>
          <p:cNvSpPr txBox="1">
            <a:spLocks noGrp="1"/>
          </p:cNvSpPr>
          <p:nvPr>
            <p:ph type="sldNum" sz="quarter" idx="2"/>
          </p:nvPr>
        </p:nvSpPr>
        <p:spPr>
          <a:xfrm>
            <a:off x="13975473" y="9040813"/>
            <a:ext cx="443079" cy="450899"/>
          </a:xfrm>
          <a:prstGeom prst="rect">
            <a:avLst/>
          </a:prstGeom>
        </p:spPr>
        <p:txBody>
          <a:bodyPr lIns="45719" tIns="45719" rIns="45719" bIns="45719"/>
          <a:lstStyle>
            <a:lvl1pPr>
              <a:defRPr sz="2400" b="1">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pic>
        <p:nvPicPr>
          <p:cNvPr id="428" name="Picture 6" descr="Picture 6"/>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1" y="1"/>
            <a:ext cx="17340263" cy="9753601"/>
          </a:xfrm>
          <a:prstGeom prst="rect">
            <a:avLst/>
          </a:prstGeom>
          <a:ln w="12700">
            <a:miter lim="400000"/>
          </a:ln>
        </p:spPr>
      </p:pic>
      <p:sp>
        <p:nvSpPr>
          <p:cNvPr id="429" name="Title Text"/>
          <p:cNvSpPr txBox="1">
            <a:spLocks noGrp="1"/>
          </p:cNvSpPr>
          <p:nvPr>
            <p:ph type="title"/>
          </p:nvPr>
        </p:nvSpPr>
        <p:spPr>
          <a:xfrm>
            <a:off x="1192212" y="519112"/>
            <a:ext cx="14955839" cy="1885951"/>
          </a:xfrm>
          <a:prstGeom prst="rect">
            <a:avLst/>
          </a:prstGeom>
        </p:spPr>
        <p:txBody>
          <a:bodyPr lIns="45719" tIns="45719" rIns="45719" bIns="45719" anchor="t"/>
          <a:lstStyle>
            <a:lvl1pPr algn="l" defTabSz="914400">
              <a:lnSpc>
                <a:spcPct val="90000"/>
              </a:lnSpc>
              <a:defRPr sz="4400">
                <a:latin typeface="Calibri Light"/>
                <a:ea typeface="Calibri Light"/>
                <a:cs typeface="Calibri Light"/>
                <a:sym typeface="Calibri Light"/>
              </a:defRPr>
            </a:lvl1pPr>
          </a:lstStyle>
          <a:p>
            <a:r>
              <a:t>Title Text</a:t>
            </a:r>
          </a:p>
        </p:txBody>
      </p:sp>
      <p:sp>
        <p:nvSpPr>
          <p:cNvPr id="430" name="Body Level One…"/>
          <p:cNvSpPr txBox="1">
            <a:spLocks noGrp="1"/>
          </p:cNvSpPr>
          <p:nvPr>
            <p:ph type="body" idx="1"/>
          </p:nvPr>
        </p:nvSpPr>
        <p:spPr>
          <a:xfrm>
            <a:off x="1192212" y="2597150"/>
            <a:ext cx="14955839" cy="6188075"/>
          </a:xfrm>
          <a:prstGeom prst="rect">
            <a:avLst/>
          </a:prstGeom>
        </p:spPr>
        <p:txBody>
          <a:bodyPr lIns="45719" tIns="45719" rIns="45719" bIns="45719" anchor="t"/>
          <a:lstStyle>
            <a:lvl1pPr marL="228600" indent="-228600" defTabSz="914400">
              <a:lnSpc>
                <a:spcPct val="90000"/>
              </a:lnSpc>
              <a:spcBef>
                <a:spcPts val="1000"/>
              </a:spcBef>
              <a:buSzPct val="100000"/>
              <a:buFont typeface="Arial"/>
              <a:defRPr sz="2800">
                <a:latin typeface="Calibri"/>
                <a:ea typeface="Calibri"/>
                <a:cs typeface="Calibri"/>
                <a:sym typeface="Calibri"/>
              </a:defRPr>
            </a:lvl1pPr>
            <a:lvl2pPr marL="723900" indent="-266700" defTabSz="914400">
              <a:lnSpc>
                <a:spcPct val="90000"/>
              </a:lnSpc>
              <a:spcBef>
                <a:spcPts val="1000"/>
              </a:spcBef>
              <a:buSzPct val="100000"/>
              <a:buFont typeface="Arial"/>
              <a:defRPr sz="2800">
                <a:latin typeface="Calibri"/>
                <a:ea typeface="Calibri"/>
                <a:cs typeface="Calibri"/>
                <a:sym typeface="Calibri"/>
              </a:defRPr>
            </a:lvl2pPr>
            <a:lvl3pPr marL="1234439" indent="-320039" defTabSz="914400">
              <a:lnSpc>
                <a:spcPct val="90000"/>
              </a:lnSpc>
              <a:spcBef>
                <a:spcPts val="1000"/>
              </a:spcBef>
              <a:buSzPct val="100000"/>
              <a:buFont typeface="Arial"/>
              <a:defRPr sz="2800">
                <a:latin typeface="Calibri"/>
                <a:ea typeface="Calibri"/>
                <a:cs typeface="Calibri"/>
                <a:sym typeface="Calibri"/>
              </a:defRPr>
            </a:lvl3pPr>
            <a:lvl4pPr marL="1727200" indent="-355600" defTabSz="914400">
              <a:lnSpc>
                <a:spcPct val="90000"/>
              </a:lnSpc>
              <a:spcBef>
                <a:spcPts val="1000"/>
              </a:spcBef>
              <a:buSzPct val="100000"/>
              <a:buFont typeface="Arial"/>
              <a:defRPr sz="2800">
                <a:latin typeface="Calibri"/>
                <a:ea typeface="Calibri"/>
                <a:cs typeface="Calibri"/>
                <a:sym typeface="Calibri"/>
              </a:defRPr>
            </a:lvl4pPr>
            <a:lvl5pPr marL="2184400" indent="-355600" defTabSz="914400">
              <a:lnSpc>
                <a:spcPct val="90000"/>
              </a:lnSpc>
              <a:spcBef>
                <a:spcPts val="1000"/>
              </a:spcBef>
              <a:buSzPct val="100000"/>
              <a:buFont typeface="Arial"/>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31" name="Slide Number"/>
          <p:cNvSpPr txBox="1">
            <a:spLocks noGrp="1"/>
          </p:cNvSpPr>
          <p:nvPr>
            <p:ph type="sldNum" sz="quarter" idx="2"/>
          </p:nvPr>
        </p:nvSpPr>
        <p:spPr>
          <a:xfrm>
            <a:off x="13975473" y="9040813"/>
            <a:ext cx="443079" cy="450899"/>
          </a:xfrm>
          <a:prstGeom prst="rect">
            <a:avLst/>
          </a:prstGeom>
        </p:spPr>
        <p:txBody>
          <a:bodyPr lIns="45719" tIns="45719" rIns="45719" bIns="45719"/>
          <a:lstStyle>
            <a:lvl1pPr>
              <a:defRPr sz="2400" b="1">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pic>
        <p:nvPicPr>
          <p:cNvPr id="438" name="Picture 6" descr="Picture 6"/>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1" y="1"/>
            <a:ext cx="17340263" cy="9753601"/>
          </a:xfrm>
          <a:prstGeom prst="rect">
            <a:avLst/>
          </a:prstGeom>
          <a:ln w="12700">
            <a:miter lim="400000"/>
          </a:ln>
        </p:spPr>
      </p:pic>
      <p:sp>
        <p:nvSpPr>
          <p:cNvPr id="439" name="Title Text"/>
          <p:cNvSpPr txBox="1">
            <a:spLocks noGrp="1"/>
          </p:cNvSpPr>
          <p:nvPr>
            <p:ph type="title"/>
          </p:nvPr>
        </p:nvSpPr>
        <p:spPr>
          <a:xfrm>
            <a:off x="12409488" y="519112"/>
            <a:ext cx="3738563" cy="8266113"/>
          </a:xfrm>
          <a:prstGeom prst="rect">
            <a:avLst/>
          </a:prstGeom>
        </p:spPr>
        <p:txBody>
          <a:bodyPr lIns="45719" tIns="45719" rIns="45719" bIns="45719" anchor="t"/>
          <a:lstStyle>
            <a:lvl1pPr algn="l" defTabSz="914400">
              <a:lnSpc>
                <a:spcPct val="90000"/>
              </a:lnSpc>
              <a:defRPr sz="4400">
                <a:latin typeface="Calibri Light"/>
                <a:ea typeface="Calibri Light"/>
                <a:cs typeface="Calibri Light"/>
                <a:sym typeface="Calibri Light"/>
              </a:defRPr>
            </a:lvl1pPr>
          </a:lstStyle>
          <a:p>
            <a:r>
              <a:t>Title Text</a:t>
            </a:r>
          </a:p>
        </p:txBody>
      </p:sp>
      <p:sp>
        <p:nvSpPr>
          <p:cNvPr id="440" name="Body Level One…"/>
          <p:cNvSpPr txBox="1">
            <a:spLocks noGrp="1"/>
          </p:cNvSpPr>
          <p:nvPr>
            <p:ph type="body" idx="1"/>
          </p:nvPr>
        </p:nvSpPr>
        <p:spPr>
          <a:xfrm>
            <a:off x="1192212" y="519112"/>
            <a:ext cx="11064876" cy="8266113"/>
          </a:xfrm>
          <a:prstGeom prst="rect">
            <a:avLst/>
          </a:prstGeom>
        </p:spPr>
        <p:txBody>
          <a:bodyPr lIns="45719" tIns="45719" rIns="45719" bIns="45719" anchor="t"/>
          <a:lstStyle>
            <a:lvl1pPr marL="228600" indent="-228600" defTabSz="914400">
              <a:lnSpc>
                <a:spcPct val="90000"/>
              </a:lnSpc>
              <a:spcBef>
                <a:spcPts val="1000"/>
              </a:spcBef>
              <a:buSzPct val="100000"/>
              <a:buFont typeface="Arial"/>
              <a:defRPr sz="2800">
                <a:latin typeface="Calibri"/>
                <a:ea typeface="Calibri"/>
                <a:cs typeface="Calibri"/>
                <a:sym typeface="Calibri"/>
              </a:defRPr>
            </a:lvl1pPr>
            <a:lvl2pPr marL="723900" indent="-266700" defTabSz="914400">
              <a:lnSpc>
                <a:spcPct val="90000"/>
              </a:lnSpc>
              <a:spcBef>
                <a:spcPts val="1000"/>
              </a:spcBef>
              <a:buSzPct val="100000"/>
              <a:buFont typeface="Arial"/>
              <a:defRPr sz="2800">
                <a:latin typeface="Calibri"/>
                <a:ea typeface="Calibri"/>
                <a:cs typeface="Calibri"/>
                <a:sym typeface="Calibri"/>
              </a:defRPr>
            </a:lvl2pPr>
            <a:lvl3pPr marL="1234439" indent="-320039" defTabSz="914400">
              <a:lnSpc>
                <a:spcPct val="90000"/>
              </a:lnSpc>
              <a:spcBef>
                <a:spcPts val="1000"/>
              </a:spcBef>
              <a:buSzPct val="100000"/>
              <a:buFont typeface="Arial"/>
              <a:defRPr sz="2800">
                <a:latin typeface="Calibri"/>
                <a:ea typeface="Calibri"/>
                <a:cs typeface="Calibri"/>
                <a:sym typeface="Calibri"/>
              </a:defRPr>
            </a:lvl3pPr>
            <a:lvl4pPr marL="1727200" indent="-355600" defTabSz="914400">
              <a:lnSpc>
                <a:spcPct val="90000"/>
              </a:lnSpc>
              <a:spcBef>
                <a:spcPts val="1000"/>
              </a:spcBef>
              <a:buSzPct val="100000"/>
              <a:buFont typeface="Arial"/>
              <a:defRPr sz="2800">
                <a:latin typeface="Calibri"/>
                <a:ea typeface="Calibri"/>
                <a:cs typeface="Calibri"/>
                <a:sym typeface="Calibri"/>
              </a:defRPr>
            </a:lvl4pPr>
            <a:lvl5pPr marL="2184400" indent="-355600" defTabSz="914400">
              <a:lnSpc>
                <a:spcPct val="90000"/>
              </a:lnSpc>
              <a:spcBef>
                <a:spcPts val="1000"/>
              </a:spcBef>
              <a:buSzPct val="100000"/>
              <a:buFont typeface="Arial"/>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41" name="Slide Number"/>
          <p:cNvSpPr txBox="1">
            <a:spLocks noGrp="1"/>
          </p:cNvSpPr>
          <p:nvPr>
            <p:ph type="sldNum" sz="quarter" idx="2"/>
          </p:nvPr>
        </p:nvSpPr>
        <p:spPr>
          <a:xfrm>
            <a:off x="13975473" y="9040813"/>
            <a:ext cx="443079" cy="450899"/>
          </a:xfrm>
          <a:prstGeom prst="rect">
            <a:avLst/>
          </a:prstGeom>
        </p:spPr>
        <p:txBody>
          <a:bodyPr lIns="45719" tIns="45719" rIns="45719" bIns="45719"/>
          <a:lstStyle>
            <a:lvl1pPr>
              <a:defRPr sz="2400" b="1">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448" name="Title Text"/>
          <p:cNvSpPr txBox="1">
            <a:spLocks noGrp="1"/>
          </p:cNvSpPr>
          <p:nvPr>
            <p:ph type="title"/>
          </p:nvPr>
        </p:nvSpPr>
        <p:spPr>
          <a:xfrm>
            <a:off x="1693385" y="1638300"/>
            <a:ext cx="13953493" cy="3302000"/>
          </a:xfrm>
          <a:prstGeom prst="rect">
            <a:avLst/>
          </a:prstGeom>
        </p:spPr>
        <p:txBody>
          <a:bodyPr anchor="b"/>
          <a:lstStyle>
            <a:lvl1pPr defTabSz="584200">
              <a:defRPr sz="8000"/>
            </a:lvl1pPr>
          </a:lstStyle>
          <a:p>
            <a:r>
              <a:t>Title Text</a:t>
            </a:r>
          </a:p>
        </p:txBody>
      </p:sp>
      <p:sp>
        <p:nvSpPr>
          <p:cNvPr id="449" name="Body Level One…"/>
          <p:cNvSpPr txBox="1">
            <a:spLocks noGrp="1"/>
          </p:cNvSpPr>
          <p:nvPr>
            <p:ph type="body" sz="quarter" idx="1"/>
          </p:nvPr>
        </p:nvSpPr>
        <p:spPr>
          <a:xfrm>
            <a:off x="1693385" y="5041900"/>
            <a:ext cx="13953493" cy="1130300"/>
          </a:xfrm>
          <a:prstGeom prst="rect">
            <a:avLst/>
          </a:prstGeom>
        </p:spPr>
        <p:txBody>
          <a:bodyPr anchor="t"/>
          <a:lstStyle>
            <a:lvl1pPr marL="0" indent="0" algn="ctr" defTabSz="584200">
              <a:spcBef>
                <a:spcPts val="0"/>
              </a:spcBef>
              <a:buSzTx/>
              <a:buNone/>
              <a:defRPr sz="3700"/>
            </a:lvl1pPr>
            <a:lvl2pPr marL="0" indent="0" algn="ctr" defTabSz="584200">
              <a:spcBef>
                <a:spcPts val="0"/>
              </a:spcBef>
              <a:buSzTx/>
              <a:buNone/>
              <a:defRPr sz="3700"/>
            </a:lvl2pPr>
            <a:lvl3pPr marL="0" indent="0" algn="ctr" defTabSz="584200">
              <a:spcBef>
                <a:spcPts val="0"/>
              </a:spcBef>
              <a:buSzTx/>
              <a:buNone/>
              <a:defRPr sz="3700"/>
            </a:lvl3pPr>
            <a:lvl4pPr marL="0" indent="0" algn="ctr" defTabSz="584200">
              <a:spcBef>
                <a:spcPts val="0"/>
              </a:spcBef>
              <a:buSzTx/>
              <a:buNone/>
              <a:defRPr sz="3700"/>
            </a:lvl4pPr>
            <a:lvl5pPr marL="0" indent="0" algn="ctr" defTabSz="584200">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450" name="Slide Number"/>
          <p:cNvSpPr txBox="1">
            <a:spLocks noGrp="1"/>
          </p:cNvSpPr>
          <p:nvPr>
            <p:ph type="sldNum" sz="quarter" idx="2"/>
          </p:nvPr>
        </p:nvSpPr>
        <p:spPr>
          <a:xfrm>
            <a:off x="8495486" y="9296400"/>
            <a:ext cx="340260" cy="324306"/>
          </a:xfrm>
          <a:prstGeom prst="rect">
            <a:avLst/>
          </a:prstGeom>
        </p:spPr>
        <p:txBody>
          <a:bodyPr/>
          <a:lstStyle>
            <a:lvl1pPr>
              <a:defRPr sz="1600">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457" name="Image"/>
          <p:cNvSpPr>
            <a:spLocks noGrp="1"/>
          </p:cNvSpPr>
          <p:nvPr>
            <p:ph type="pic" idx="13"/>
          </p:nvPr>
        </p:nvSpPr>
        <p:spPr>
          <a:xfrm>
            <a:off x="2167533" y="673100"/>
            <a:ext cx="13005197" cy="5905500"/>
          </a:xfrm>
          <a:prstGeom prst="rect">
            <a:avLst/>
          </a:prstGeom>
        </p:spPr>
        <p:txBody>
          <a:bodyPr lIns="91439" tIns="45719" rIns="91439" bIns="45719" anchor="t">
            <a:noAutofit/>
          </a:bodyPr>
          <a:lstStyle/>
          <a:p>
            <a:endParaRPr/>
          </a:p>
        </p:txBody>
      </p:sp>
      <p:sp>
        <p:nvSpPr>
          <p:cNvPr id="458" name="Title Text"/>
          <p:cNvSpPr txBox="1">
            <a:spLocks noGrp="1"/>
          </p:cNvSpPr>
          <p:nvPr>
            <p:ph type="title"/>
          </p:nvPr>
        </p:nvSpPr>
        <p:spPr>
          <a:xfrm>
            <a:off x="1693385" y="6718300"/>
            <a:ext cx="13953493" cy="1422400"/>
          </a:xfrm>
          <a:prstGeom prst="rect">
            <a:avLst/>
          </a:prstGeom>
        </p:spPr>
        <p:txBody>
          <a:bodyPr anchor="b"/>
          <a:lstStyle>
            <a:lvl1pPr defTabSz="584200">
              <a:defRPr sz="8000"/>
            </a:lvl1pPr>
          </a:lstStyle>
          <a:p>
            <a:r>
              <a:t>Title Text</a:t>
            </a:r>
          </a:p>
        </p:txBody>
      </p:sp>
      <p:sp>
        <p:nvSpPr>
          <p:cNvPr id="459" name="Body Level One…"/>
          <p:cNvSpPr txBox="1">
            <a:spLocks noGrp="1"/>
          </p:cNvSpPr>
          <p:nvPr>
            <p:ph type="body" sz="quarter" idx="1"/>
          </p:nvPr>
        </p:nvSpPr>
        <p:spPr>
          <a:xfrm>
            <a:off x="1693385" y="8153400"/>
            <a:ext cx="13953493" cy="1130300"/>
          </a:xfrm>
          <a:prstGeom prst="rect">
            <a:avLst/>
          </a:prstGeom>
        </p:spPr>
        <p:txBody>
          <a:bodyPr anchor="t"/>
          <a:lstStyle>
            <a:lvl1pPr marL="0" indent="0" algn="ctr" defTabSz="584200">
              <a:spcBef>
                <a:spcPts val="0"/>
              </a:spcBef>
              <a:buSzTx/>
              <a:buNone/>
              <a:defRPr sz="3700"/>
            </a:lvl1pPr>
            <a:lvl2pPr marL="0" indent="0" algn="ctr" defTabSz="584200">
              <a:spcBef>
                <a:spcPts val="0"/>
              </a:spcBef>
              <a:buSzTx/>
              <a:buNone/>
              <a:defRPr sz="3700"/>
            </a:lvl2pPr>
            <a:lvl3pPr marL="0" indent="0" algn="ctr" defTabSz="584200">
              <a:spcBef>
                <a:spcPts val="0"/>
              </a:spcBef>
              <a:buSzTx/>
              <a:buNone/>
              <a:defRPr sz="3700"/>
            </a:lvl3pPr>
            <a:lvl4pPr marL="0" indent="0" algn="ctr" defTabSz="584200">
              <a:spcBef>
                <a:spcPts val="0"/>
              </a:spcBef>
              <a:buSzTx/>
              <a:buNone/>
              <a:defRPr sz="3700"/>
            </a:lvl4pPr>
            <a:lvl5pPr marL="0" indent="0" algn="ctr" defTabSz="584200">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460" name="Slide Number"/>
          <p:cNvSpPr txBox="1">
            <a:spLocks noGrp="1"/>
          </p:cNvSpPr>
          <p:nvPr>
            <p:ph type="sldNum" sz="quarter" idx="2"/>
          </p:nvPr>
        </p:nvSpPr>
        <p:spPr>
          <a:xfrm>
            <a:off x="8495486" y="9296400"/>
            <a:ext cx="340260" cy="324306"/>
          </a:xfrm>
          <a:prstGeom prst="rect">
            <a:avLst/>
          </a:prstGeom>
        </p:spPr>
        <p:txBody>
          <a:bodyPr/>
          <a:lstStyle>
            <a:lvl1pPr>
              <a:defRPr sz="1600"/>
            </a:lvl1pPr>
          </a:lstStyle>
          <a:p>
            <a:fld id="{86CB4B4D-7CA3-9044-876B-883B54F8677D}" type="slidenum">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467" name="Title Text"/>
          <p:cNvSpPr txBox="1">
            <a:spLocks noGrp="1"/>
          </p:cNvSpPr>
          <p:nvPr>
            <p:ph type="title"/>
          </p:nvPr>
        </p:nvSpPr>
        <p:spPr>
          <a:xfrm>
            <a:off x="1693385" y="3225800"/>
            <a:ext cx="13953493" cy="3302000"/>
          </a:xfrm>
          <a:prstGeom prst="rect">
            <a:avLst/>
          </a:prstGeom>
        </p:spPr>
        <p:txBody>
          <a:bodyPr/>
          <a:lstStyle>
            <a:lvl1pPr defTabSz="584200">
              <a:defRPr sz="8000"/>
            </a:lvl1pPr>
          </a:lstStyle>
          <a:p>
            <a:r>
              <a:t>Title Text</a:t>
            </a:r>
          </a:p>
        </p:txBody>
      </p:sp>
      <p:sp>
        <p:nvSpPr>
          <p:cNvPr id="468" name="Slide Number"/>
          <p:cNvSpPr txBox="1">
            <a:spLocks noGrp="1"/>
          </p:cNvSpPr>
          <p:nvPr>
            <p:ph type="sldNum" sz="quarter" idx="2"/>
          </p:nvPr>
        </p:nvSpPr>
        <p:spPr>
          <a:xfrm>
            <a:off x="8495486" y="9296400"/>
            <a:ext cx="340260" cy="324306"/>
          </a:xfrm>
          <a:prstGeom prst="rect">
            <a:avLst/>
          </a:prstGeom>
        </p:spPr>
        <p:txBody>
          <a:bodyPr/>
          <a:lstStyle>
            <a:lvl1pPr>
              <a:defRPr sz="1600"/>
            </a:lvl1pPr>
          </a:lstStyle>
          <a:p>
            <a:fld id="{86CB4B4D-7CA3-9044-876B-883B54F8677D}" type="slidenum">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475" name="Image"/>
          <p:cNvSpPr>
            <a:spLocks noGrp="1"/>
          </p:cNvSpPr>
          <p:nvPr>
            <p:ph type="pic" sz="half" idx="13"/>
          </p:nvPr>
        </p:nvSpPr>
        <p:spPr>
          <a:xfrm>
            <a:off x="8958006" y="635000"/>
            <a:ext cx="7112218" cy="8216900"/>
          </a:xfrm>
          <a:prstGeom prst="rect">
            <a:avLst/>
          </a:prstGeom>
        </p:spPr>
        <p:txBody>
          <a:bodyPr lIns="91439" tIns="45719" rIns="91439" bIns="45719" anchor="t">
            <a:noAutofit/>
          </a:bodyPr>
          <a:lstStyle/>
          <a:p>
            <a:endParaRPr/>
          </a:p>
        </p:txBody>
      </p:sp>
      <p:sp>
        <p:nvSpPr>
          <p:cNvPr id="476" name="Title Text"/>
          <p:cNvSpPr txBox="1">
            <a:spLocks noGrp="1"/>
          </p:cNvSpPr>
          <p:nvPr>
            <p:ph type="title"/>
          </p:nvPr>
        </p:nvSpPr>
        <p:spPr>
          <a:xfrm>
            <a:off x="1270039" y="635000"/>
            <a:ext cx="7112218" cy="3987800"/>
          </a:xfrm>
          <a:prstGeom prst="rect">
            <a:avLst/>
          </a:prstGeom>
        </p:spPr>
        <p:txBody>
          <a:bodyPr anchor="b"/>
          <a:lstStyle>
            <a:lvl1pPr defTabSz="584200">
              <a:defRPr sz="6000"/>
            </a:lvl1pPr>
          </a:lstStyle>
          <a:p>
            <a:r>
              <a:t>Title Text</a:t>
            </a:r>
          </a:p>
        </p:txBody>
      </p:sp>
      <p:sp>
        <p:nvSpPr>
          <p:cNvPr id="477" name="Body Level One…"/>
          <p:cNvSpPr txBox="1">
            <a:spLocks noGrp="1"/>
          </p:cNvSpPr>
          <p:nvPr>
            <p:ph type="body" sz="quarter" idx="1"/>
          </p:nvPr>
        </p:nvSpPr>
        <p:spPr>
          <a:xfrm>
            <a:off x="1270039" y="4724400"/>
            <a:ext cx="7112218" cy="4114800"/>
          </a:xfrm>
          <a:prstGeom prst="rect">
            <a:avLst/>
          </a:prstGeom>
        </p:spPr>
        <p:txBody>
          <a:bodyPr anchor="t"/>
          <a:lstStyle>
            <a:lvl1pPr marL="0" indent="0" algn="ctr" defTabSz="584200">
              <a:spcBef>
                <a:spcPts val="0"/>
              </a:spcBef>
              <a:buSzTx/>
              <a:buNone/>
              <a:defRPr sz="3700"/>
            </a:lvl1pPr>
            <a:lvl2pPr marL="0" indent="0" algn="ctr" defTabSz="584200">
              <a:spcBef>
                <a:spcPts val="0"/>
              </a:spcBef>
              <a:buSzTx/>
              <a:buNone/>
              <a:defRPr sz="3700"/>
            </a:lvl2pPr>
            <a:lvl3pPr marL="0" indent="0" algn="ctr" defTabSz="584200">
              <a:spcBef>
                <a:spcPts val="0"/>
              </a:spcBef>
              <a:buSzTx/>
              <a:buNone/>
              <a:defRPr sz="3700"/>
            </a:lvl3pPr>
            <a:lvl4pPr marL="0" indent="0" algn="ctr" defTabSz="584200">
              <a:spcBef>
                <a:spcPts val="0"/>
              </a:spcBef>
              <a:buSzTx/>
              <a:buNone/>
              <a:defRPr sz="3700"/>
            </a:lvl4pPr>
            <a:lvl5pPr marL="0" indent="0" algn="ctr" defTabSz="584200">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478" name="Slide Number"/>
          <p:cNvSpPr txBox="1">
            <a:spLocks noGrp="1"/>
          </p:cNvSpPr>
          <p:nvPr>
            <p:ph type="sldNum" sz="quarter" idx="2"/>
          </p:nvPr>
        </p:nvSpPr>
        <p:spPr>
          <a:xfrm>
            <a:off x="8495486" y="9296400"/>
            <a:ext cx="340260" cy="324306"/>
          </a:xfrm>
          <a:prstGeom prst="rect">
            <a:avLst/>
          </a:prstGeom>
        </p:spPr>
        <p:txBody>
          <a:bodyPr/>
          <a:lstStyle>
            <a:lvl1pPr>
              <a:defRPr sz="1600"/>
            </a:lvl1pPr>
          </a:lstStyle>
          <a:p>
            <a:fld id="{86CB4B4D-7CA3-9044-876B-883B54F8677D}" type="slidenum">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5" name="Title Text"/>
          <p:cNvSpPr txBox="1">
            <a:spLocks noGrp="1"/>
          </p:cNvSpPr>
          <p:nvPr>
            <p:ph type="title"/>
          </p:nvPr>
        </p:nvSpPr>
        <p:spPr>
          <a:prstGeom prst="rect">
            <a:avLst/>
          </a:prstGeom>
        </p:spPr>
        <p:txBody>
          <a:bodyPr/>
          <a:lstStyle>
            <a:lvl1pPr defTabSz="584200">
              <a:defRPr sz="8000"/>
            </a:lvl1pPr>
          </a:lstStyle>
          <a:p>
            <a:r>
              <a:t>Title Text</a:t>
            </a:r>
          </a:p>
        </p:txBody>
      </p:sp>
      <p:sp>
        <p:nvSpPr>
          <p:cNvPr id="486" name="Slide Number"/>
          <p:cNvSpPr txBox="1">
            <a:spLocks noGrp="1"/>
          </p:cNvSpPr>
          <p:nvPr>
            <p:ph type="sldNum" sz="quarter" idx="2"/>
          </p:nvPr>
        </p:nvSpPr>
        <p:spPr>
          <a:xfrm>
            <a:off x="8495486" y="9296400"/>
            <a:ext cx="340260" cy="324306"/>
          </a:xfrm>
          <a:prstGeom prst="rect">
            <a:avLst/>
          </a:prstGeom>
        </p:spPr>
        <p:txBody>
          <a:bodyPr/>
          <a:lstStyle>
            <a:lvl1pPr>
              <a:defRPr sz="1600"/>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93" name="Title Text"/>
          <p:cNvSpPr txBox="1">
            <a:spLocks noGrp="1"/>
          </p:cNvSpPr>
          <p:nvPr>
            <p:ph type="title"/>
          </p:nvPr>
        </p:nvSpPr>
        <p:spPr>
          <a:prstGeom prst="rect">
            <a:avLst/>
          </a:prstGeom>
        </p:spPr>
        <p:txBody>
          <a:bodyPr/>
          <a:lstStyle>
            <a:lvl1pPr defTabSz="584200">
              <a:defRPr sz="8000"/>
            </a:lvl1pPr>
          </a:lstStyle>
          <a:p>
            <a:r>
              <a:t>Title Text</a:t>
            </a:r>
          </a:p>
        </p:txBody>
      </p:sp>
      <p:sp>
        <p:nvSpPr>
          <p:cNvPr id="494" name="Body Level One…"/>
          <p:cNvSpPr txBox="1">
            <a:spLocks noGrp="1"/>
          </p:cNvSpPr>
          <p:nvPr>
            <p:ph type="body" idx="1"/>
          </p:nvPr>
        </p:nvSpPr>
        <p:spPr>
          <a:prstGeom prst="rect">
            <a:avLst/>
          </a:prstGeom>
        </p:spPr>
        <p:txBody>
          <a:bodyPr/>
          <a:lstStyle>
            <a:lvl1pPr marL="444500" indent="-444500" defTabSz="584200">
              <a:spcBef>
                <a:spcPts val="4200"/>
              </a:spcBef>
              <a:defRPr sz="3200"/>
            </a:lvl1pPr>
            <a:lvl2pPr marL="889000" indent="-444500" defTabSz="584200">
              <a:spcBef>
                <a:spcPts val="4200"/>
              </a:spcBef>
              <a:defRPr sz="3200"/>
            </a:lvl2pPr>
            <a:lvl3pPr marL="1333500" indent="-444500" defTabSz="584200">
              <a:spcBef>
                <a:spcPts val="4200"/>
              </a:spcBef>
              <a:defRPr sz="3200"/>
            </a:lvl3pPr>
            <a:lvl4pPr marL="1778000" indent="-444500" defTabSz="584200">
              <a:spcBef>
                <a:spcPts val="4200"/>
              </a:spcBef>
              <a:defRPr sz="3200"/>
            </a:lvl4pPr>
            <a:lvl5pPr marL="2222500" indent="-444500" defTabSz="584200">
              <a:spcBef>
                <a:spcPts val="4200"/>
              </a:spcBef>
              <a:defRPr sz="3200"/>
            </a:lvl5pPr>
          </a:lstStyle>
          <a:p>
            <a:r>
              <a:t>Body Level One</a:t>
            </a:r>
          </a:p>
          <a:p>
            <a:pPr lvl="1"/>
            <a:r>
              <a:t>Body Level Two</a:t>
            </a:r>
          </a:p>
          <a:p>
            <a:pPr lvl="2"/>
            <a:r>
              <a:t>Body Level Three</a:t>
            </a:r>
          </a:p>
          <a:p>
            <a:pPr lvl="3"/>
            <a:r>
              <a:t>Body Level Four</a:t>
            </a:r>
          </a:p>
          <a:p>
            <a:pPr lvl="4"/>
            <a:r>
              <a:t>Body Level Five</a:t>
            </a:r>
          </a:p>
        </p:txBody>
      </p:sp>
      <p:sp>
        <p:nvSpPr>
          <p:cNvPr id="495" name="Slide Number"/>
          <p:cNvSpPr txBox="1">
            <a:spLocks noGrp="1"/>
          </p:cNvSpPr>
          <p:nvPr>
            <p:ph type="sldNum" sz="quarter" idx="2"/>
          </p:nvPr>
        </p:nvSpPr>
        <p:spPr>
          <a:xfrm>
            <a:off x="8495486" y="9296400"/>
            <a:ext cx="340260" cy="324306"/>
          </a:xfrm>
          <a:prstGeom prst="rect">
            <a:avLst/>
          </a:prstGeom>
        </p:spPr>
        <p:txBody>
          <a:bodyPr/>
          <a:lstStyle>
            <a:lvl1pPr>
              <a:defRPr sz="1600"/>
            </a:lvl1pPr>
          </a:lstStyle>
          <a:p>
            <a:fld id="{86CB4B4D-7CA3-9044-876B-883B54F8677D}" type="slidenum">
              <a:t>‹#›</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502" name="Image"/>
          <p:cNvSpPr>
            <a:spLocks noGrp="1"/>
          </p:cNvSpPr>
          <p:nvPr>
            <p:ph type="pic" sz="half" idx="13"/>
          </p:nvPr>
        </p:nvSpPr>
        <p:spPr>
          <a:xfrm>
            <a:off x="8958006" y="2590800"/>
            <a:ext cx="7112218" cy="6286500"/>
          </a:xfrm>
          <a:prstGeom prst="rect">
            <a:avLst/>
          </a:prstGeom>
        </p:spPr>
        <p:txBody>
          <a:bodyPr lIns="91439" tIns="45719" rIns="91439" bIns="45719" anchor="t">
            <a:noAutofit/>
          </a:bodyPr>
          <a:lstStyle/>
          <a:p>
            <a:endParaRPr/>
          </a:p>
        </p:txBody>
      </p:sp>
      <p:sp>
        <p:nvSpPr>
          <p:cNvPr id="503" name="Title Text"/>
          <p:cNvSpPr txBox="1">
            <a:spLocks noGrp="1"/>
          </p:cNvSpPr>
          <p:nvPr>
            <p:ph type="title"/>
          </p:nvPr>
        </p:nvSpPr>
        <p:spPr>
          <a:prstGeom prst="rect">
            <a:avLst/>
          </a:prstGeom>
        </p:spPr>
        <p:txBody>
          <a:bodyPr/>
          <a:lstStyle>
            <a:lvl1pPr defTabSz="584200">
              <a:defRPr sz="8000"/>
            </a:lvl1pPr>
          </a:lstStyle>
          <a:p>
            <a:r>
              <a:t>Title Text</a:t>
            </a:r>
          </a:p>
        </p:txBody>
      </p:sp>
      <p:sp>
        <p:nvSpPr>
          <p:cNvPr id="504" name="Body Level One…"/>
          <p:cNvSpPr txBox="1">
            <a:spLocks noGrp="1"/>
          </p:cNvSpPr>
          <p:nvPr>
            <p:ph type="body" sz="half" idx="1"/>
          </p:nvPr>
        </p:nvSpPr>
        <p:spPr>
          <a:xfrm>
            <a:off x="1270039" y="2590800"/>
            <a:ext cx="7112218" cy="6286500"/>
          </a:xfrm>
          <a:prstGeom prst="rect">
            <a:avLst/>
          </a:prstGeom>
        </p:spPr>
        <p:txBody>
          <a:bodyPr/>
          <a:lstStyle>
            <a:lvl1pPr marL="342900" indent="-342900" defTabSz="584200">
              <a:spcBef>
                <a:spcPts val="3200"/>
              </a:spcBef>
              <a:defRPr sz="2800"/>
            </a:lvl1pPr>
            <a:lvl2pPr marL="685800" indent="-342900" defTabSz="584200">
              <a:spcBef>
                <a:spcPts val="3200"/>
              </a:spcBef>
              <a:defRPr sz="2800"/>
            </a:lvl2pPr>
            <a:lvl3pPr marL="1028700" indent="-342900" defTabSz="584200">
              <a:spcBef>
                <a:spcPts val="3200"/>
              </a:spcBef>
              <a:defRPr sz="2800"/>
            </a:lvl3pPr>
            <a:lvl4pPr marL="1371600" indent="-342900" defTabSz="584200">
              <a:spcBef>
                <a:spcPts val="3200"/>
              </a:spcBef>
              <a:defRPr sz="2800"/>
            </a:lvl4pPr>
            <a:lvl5pPr marL="1714500" indent="-342900" defTabSz="584200">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505" name="Slide Number"/>
          <p:cNvSpPr txBox="1">
            <a:spLocks noGrp="1"/>
          </p:cNvSpPr>
          <p:nvPr>
            <p:ph type="sldNum" sz="quarter" idx="2"/>
          </p:nvPr>
        </p:nvSpPr>
        <p:spPr>
          <a:xfrm>
            <a:off x="8495487" y="9296400"/>
            <a:ext cx="340260" cy="342900"/>
          </a:xfrm>
          <a:prstGeom prst="rect">
            <a:avLst/>
          </a:prstGeom>
        </p:spPr>
        <p:txBody>
          <a:bodyPr/>
          <a:lstStyle>
            <a:lvl1pPr>
              <a:defRPr sz="1600">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12" name="Body Level One…"/>
          <p:cNvSpPr txBox="1">
            <a:spLocks noGrp="1"/>
          </p:cNvSpPr>
          <p:nvPr>
            <p:ph type="body" idx="1"/>
          </p:nvPr>
        </p:nvSpPr>
        <p:spPr>
          <a:xfrm>
            <a:off x="1270039" y="1270000"/>
            <a:ext cx="14800186" cy="7213600"/>
          </a:xfrm>
          <a:prstGeom prst="rect">
            <a:avLst/>
          </a:prstGeom>
        </p:spPr>
        <p:txBody>
          <a:bodyPr/>
          <a:lstStyle>
            <a:lvl1pPr marL="444500" indent="-444500" defTabSz="584200">
              <a:spcBef>
                <a:spcPts val="4200"/>
              </a:spcBef>
              <a:defRPr sz="3200"/>
            </a:lvl1pPr>
            <a:lvl2pPr marL="889000" indent="-444500" defTabSz="584200">
              <a:spcBef>
                <a:spcPts val="4200"/>
              </a:spcBef>
              <a:defRPr sz="3200"/>
            </a:lvl2pPr>
            <a:lvl3pPr marL="1333500" indent="-444500" defTabSz="584200">
              <a:spcBef>
                <a:spcPts val="4200"/>
              </a:spcBef>
              <a:defRPr sz="3200"/>
            </a:lvl3pPr>
            <a:lvl4pPr marL="1778000" indent="-444500" defTabSz="584200">
              <a:spcBef>
                <a:spcPts val="4200"/>
              </a:spcBef>
              <a:defRPr sz="3200"/>
            </a:lvl4pPr>
            <a:lvl5pPr marL="2222500" indent="-444500" defTabSz="584200">
              <a:spcBef>
                <a:spcPts val="4200"/>
              </a:spcBef>
              <a:defRPr sz="3200"/>
            </a:lvl5pPr>
          </a:lstStyle>
          <a:p>
            <a:r>
              <a:t>Body Level One</a:t>
            </a:r>
          </a:p>
          <a:p>
            <a:pPr lvl="1"/>
            <a:r>
              <a:t>Body Level Two</a:t>
            </a:r>
          </a:p>
          <a:p>
            <a:pPr lvl="2"/>
            <a:r>
              <a:t>Body Level Three</a:t>
            </a:r>
          </a:p>
          <a:p>
            <a:pPr lvl="3"/>
            <a:r>
              <a:t>Body Level Four</a:t>
            </a:r>
          </a:p>
          <a:p>
            <a:pPr lvl="4"/>
            <a:r>
              <a:t>Body Level Five</a:t>
            </a:r>
          </a:p>
        </p:txBody>
      </p:sp>
      <p:sp>
        <p:nvSpPr>
          <p:cNvPr id="513" name="Slide Number"/>
          <p:cNvSpPr txBox="1">
            <a:spLocks noGrp="1"/>
          </p:cNvSpPr>
          <p:nvPr>
            <p:ph type="sldNum" sz="quarter" idx="2"/>
          </p:nvPr>
        </p:nvSpPr>
        <p:spPr>
          <a:xfrm>
            <a:off x="8495486" y="9296400"/>
            <a:ext cx="340260" cy="324306"/>
          </a:xfrm>
          <a:prstGeom prst="rect">
            <a:avLst/>
          </a:prstGeom>
        </p:spPr>
        <p:txBody>
          <a:bodyPr/>
          <a:lstStyle>
            <a:lvl1pPr>
              <a:defRPr sz="1600"/>
            </a:lvl1pPr>
          </a:lstStyle>
          <a:p>
            <a:fld id="{86CB4B4D-7CA3-9044-876B-883B54F8677D}" type="slidenum">
              <a:t>‹#›</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520" name="Image"/>
          <p:cNvSpPr>
            <a:spLocks noGrp="1"/>
          </p:cNvSpPr>
          <p:nvPr>
            <p:ph type="pic" sz="quarter" idx="13"/>
          </p:nvPr>
        </p:nvSpPr>
        <p:spPr>
          <a:xfrm>
            <a:off x="8958006" y="5092700"/>
            <a:ext cx="7112218" cy="3771900"/>
          </a:xfrm>
          <a:prstGeom prst="rect">
            <a:avLst/>
          </a:prstGeom>
        </p:spPr>
        <p:txBody>
          <a:bodyPr lIns="91439" tIns="45719" rIns="91439" bIns="45719" anchor="t">
            <a:noAutofit/>
          </a:bodyPr>
          <a:lstStyle/>
          <a:p>
            <a:endParaRPr/>
          </a:p>
        </p:txBody>
      </p:sp>
      <p:sp>
        <p:nvSpPr>
          <p:cNvPr id="521" name="Image"/>
          <p:cNvSpPr>
            <a:spLocks noGrp="1"/>
          </p:cNvSpPr>
          <p:nvPr>
            <p:ph type="pic" sz="quarter" idx="14"/>
          </p:nvPr>
        </p:nvSpPr>
        <p:spPr>
          <a:xfrm>
            <a:off x="8958006" y="889000"/>
            <a:ext cx="7112218" cy="3771900"/>
          </a:xfrm>
          <a:prstGeom prst="rect">
            <a:avLst/>
          </a:prstGeom>
        </p:spPr>
        <p:txBody>
          <a:bodyPr lIns="91439" tIns="45719" rIns="91439" bIns="45719" anchor="t">
            <a:noAutofit/>
          </a:bodyPr>
          <a:lstStyle/>
          <a:p>
            <a:endParaRPr/>
          </a:p>
        </p:txBody>
      </p:sp>
      <p:sp>
        <p:nvSpPr>
          <p:cNvPr id="522" name="Image"/>
          <p:cNvSpPr>
            <a:spLocks noGrp="1"/>
          </p:cNvSpPr>
          <p:nvPr>
            <p:ph type="pic" sz="half" idx="15"/>
          </p:nvPr>
        </p:nvSpPr>
        <p:spPr>
          <a:xfrm>
            <a:off x="1270039" y="889000"/>
            <a:ext cx="7112218" cy="7975600"/>
          </a:xfrm>
          <a:prstGeom prst="rect">
            <a:avLst/>
          </a:prstGeom>
        </p:spPr>
        <p:txBody>
          <a:bodyPr lIns="91439" tIns="45719" rIns="91439" bIns="45719" anchor="t">
            <a:noAutofit/>
          </a:bodyPr>
          <a:lstStyle/>
          <a:p>
            <a:endParaRPr/>
          </a:p>
        </p:txBody>
      </p:sp>
      <p:sp>
        <p:nvSpPr>
          <p:cNvPr id="523" name="Slide Number"/>
          <p:cNvSpPr txBox="1">
            <a:spLocks noGrp="1"/>
          </p:cNvSpPr>
          <p:nvPr>
            <p:ph type="sldNum" sz="quarter" idx="2"/>
          </p:nvPr>
        </p:nvSpPr>
        <p:spPr>
          <a:xfrm>
            <a:off x="8495486" y="9296400"/>
            <a:ext cx="340260" cy="324306"/>
          </a:xfrm>
          <a:prstGeom prst="rect">
            <a:avLst/>
          </a:prstGeom>
        </p:spPr>
        <p:txBody>
          <a:bodyPr/>
          <a:lstStyle>
            <a:lvl1pPr>
              <a:defRPr sz="1600"/>
            </a:lvl1pPr>
          </a:lstStyle>
          <a:p>
            <a:fld id="{86CB4B4D-7CA3-9044-876B-883B54F8677D}" type="slidenum">
              <a:t>‹#›</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530" name="Body Level One…"/>
          <p:cNvSpPr txBox="1">
            <a:spLocks noGrp="1"/>
          </p:cNvSpPr>
          <p:nvPr>
            <p:ph type="body" sz="quarter" idx="1"/>
          </p:nvPr>
        </p:nvSpPr>
        <p:spPr>
          <a:xfrm>
            <a:off x="1693385" y="6362700"/>
            <a:ext cx="13953493" cy="471925"/>
          </a:xfrm>
          <a:prstGeom prst="rect">
            <a:avLst/>
          </a:prstGeom>
        </p:spPr>
        <p:txBody>
          <a:bodyPr anchor="t"/>
          <a:lstStyle>
            <a:lvl1pPr marL="0" indent="0" algn="ctr" defTabSz="584200">
              <a:spcBef>
                <a:spcPts val="0"/>
              </a:spcBef>
              <a:buSzTx/>
              <a:buNone/>
              <a:defRPr sz="2400" i="1"/>
            </a:lvl1pPr>
            <a:lvl2pPr marL="777875" indent="-333375" algn="ctr" defTabSz="584200">
              <a:spcBef>
                <a:spcPts val="0"/>
              </a:spcBef>
              <a:defRPr sz="2400" i="1"/>
            </a:lvl2pPr>
            <a:lvl3pPr marL="1222375" indent="-333375" algn="ctr" defTabSz="584200">
              <a:spcBef>
                <a:spcPts val="0"/>
              </a:spcBef>
              <a:defRPr sz="2400" i="1"/>
            </a:lvl3pPr>
            <a:lvl4pPr marL="1666875" indent="-333375" algn="ctr" defTabSz="584200">
              <a:spcBef>
                <a:spcPts val="0"/>
              </a:spcBef>
              <a:defRPr sz="2400" i="1"/>
            </a:lvl4pPr>
            <a:lvl5pPr marL="2111375" indent="-333375" algn="ctr" defTabSz="584200">
              <a:spcBef>
                <a:spcPts val="0"/>
              </a:spcBef>
              <a:defRPr sz="2400" i="1"/>
            </a:lvl5pPr>
          </a:lstStyle>
          <a:p>
            <a:r>
              <a:t>Body Level One</a:t>
            </a:r>
          </a:p>
          <a:p>
            <a:pPr lvl="1"/>
            <a:r>
              <a:t>Body Level Two</a:t>
            </a:r>
          </a:p>
          <a:p>
            <a:pPr lvl="2"/>
            <a:r>
              <a:t>Body Level Three</a:t>
            </a:r>
          </a:p>
          <a:p>
            <a:pPr lvl="3"/>
            <a:r>
              <a:t>Body Level Four</a:t>
            </a:r>
          </a:p>
          <a:p>
            <a:pPr lvl="4"/>
            <a:r>
              <a:t>Body Level Five</a:t>
            </a:r>
          </a:p>
        </p:txBody>
      </p:sp>
      <p:sp>
        <p:nvSpPr>
          <p:cNvPr id="531" name="“Type a quote here.”"/>
          <p:cNvSpPr txBox="1">
            <a:spLocks noGrp="1"/>
          </p:cNvSpPr>
          <p:nvPr>
            <p:ph type="body" sz="quarter" idx="13"/>
          </p:nvPr>
        </p:nvSpPr>
        <p:spPr>
          <a:xfrm>
            <a:off x="1693384" y="4259093"/>
            <a:ext cx="13953494" cy="625813"/>
          </a:xfrm>
          <a:prstGeom prst="rect">
            <a:avLst/>
          </a:prstGeom>
        </p:spPr>
        <p:txBody>
          <a:bodyPr/>
          <a:lstStyle/>
          <a:p>
            <a:pPr marL="0" indent="0" algn="ctr" defTabSz="584200">
              <a:spcBef>
                <a:spcPts val="0"/>
              </a:spcBef>
              <a:buSzTx/>
              <a:buNone/>
              <a:defRPr sz="3400">
                <a:latin typeface="Helvetica Neue Medium"/>
                <a:ea typeface="Helvetica Neue Medium"/>
                <a:cs typeface="Helvetica Neue Medium"/>
                <a:sym typeface="Helvetica Neue Medium"/>
              </a:defRPr>
            </a:pPr>
            <a:endParaRPr/>
          </a:p>
        </p:txBody>
      </p:sp>
      <p:sp>
        <p:nvSpPr>
          <p:cNvPr id="532" name="Slide Number"/>
          <p:cNvSpPr txBox="1">
            <a:spLocks noGrp="1"/>
          </p:cNvSpPr>
          <p:nvPr>
            <p:ph type="sldNum" sz="quarter" idx="2"/>
          </p:nvPr>
        </p:nvSpPr>
        <p:spPr>
          <a:xfrm>
            <a:off x="8495486" y="9296400"/>
            <a:ext cx="340260" cy="324306"/>
          </a:xfrm>
          <a:prstGeom prst="rect">
            <a:avLst/>
          </a:prstGeom>
        </p:spPr>
        <p:txBody>
          <a:bodyPr/>
          <a:lstStyle>
            <a:lvl1pPr>
              <a:defRPr sz="1600"/>
            </a:lvl1pPr>
          </a:lstStyle>
          <a:p>
            <a:fld id="{86CB4B4D-7CA3-9044-876B-883B54F8677D}" type="slidenum">
              <a:t>‹#›</a:t>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539" name="Image"/>
          <p:cNvSpPr>
            <a:spLocks noGrp="1"/>
          </p:cNvSpPr>
          <p:nvPr>
            <p:ph type="pic" idx="13"/>
          </p:nvPr>
        </p:nvSpPr>
        <p:spPr>
          <a:xfrm>
            <a:off x="0" y="0"/>
            <a:ext cx="17340263" cy="9753600"/>
          </a:xfrm>
          <a:prstGeom prst="rect">
            <a:avLst/>
          </a:prstGeom>
        </p:spPr>
        <p:txBody>
          <a:bodyPr lIns="91439" tIns="45719" rIns="91439" bIns="45719" anchor="t">
            <a:noAutofit/>
          </a:bodyPr>
          <a:lstStyle/>
          <a:p>
            <a:endParaRPr/>
          </a:p>
        </p:txBody>
      </p:sp>
      <p:sp>
        <p:nvSpPr>
          <p:cNvPr id="540" name="Slide Number"/>
          <p:cNvSpPr txBox="1">
            <a:spLocks noGrp="1"/>
          </p:cNvSpPr>
          <p:nvPr>
            <p:ph type="sldNum" sz="quarter" idx="2"/>
          </p:nvPr>
        </p:nvSpPr>
        <p:spPr>
          <a:xfrm>
            <a:off x="8495486" y="9296400"/>
            <a:ext cx="340260" cy="324306"/>
          </a:xfrm>
          <a:prstGeom prst="rect">
            <a:avLst/>
          </a:prstGeom>
        </p:spPr>
        <p:txBody>
          <a:bodyPr/>
          <a:lstStyle>
            <a:lvl1pPr>
              <a:defRPr sz="1600"/>
            </a:lvl1pPr>
          </a:lstStyle>
          <a:p>
            <a:fld id="{86CB4B4D-7CA3-9044-876B-883B54F8677D}" type="slidenum">
              <a:t>‹#›</a:t>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47" name="Slide Number"/>
          <p:cNvSpPr txBox="1">
            <a:spLocks noGrp="1"/>
          </p:cNvSpPr>
          <p:nvPr>
            <p:ph type="sldNum" sz="quarter" idx="2"/>
          </p:nvPr>
        </p:nvSpPr>
        <p:spPr>
          <a:xfrm>
            <a:off x="8495486" y="9296400"/>
            <a:ext cx="340260" cy="324306"/>
          </a:xfrm>
          <a:prstGeom prst="rect">
            <a:avLst/>
          </a:prstGeom>
        </p:spPr>
        <p:txBody>
          <a:bodyPr/>
          <a:lstStyle>
            <a:lvl1pPr>
              <a:defRPr sz="1600"/>
            </a:lvl1pPr>
          </a:lstStyle>
          <a:p>
            <a:fld id="{86CB4B4D-7CA3-9044-876B-883B54F8677D}" type="slidenum">
              <a:t>‹#›</a:t>
            </a:fld>
            <a:endParaRP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Intro Slide">
    <p:spTree>
      <p:nvGrpSpPr>
        <p:cNvPr id="1" name=""/>
        <p:cNvGrpSpPr/>
        <p:nvPr/>
      </p:nvGrpSpPr>
      <p:grpSpPr>
        <a:xfrm>
          <a:off x="0" y="0"/>
          <a:ext cx="0" cy="0"/>
          <a:chOff x="0" y="0"/>
          <a:chExt cx="0" cy="0"/>
        </a:xfrm>
      </p:grpSpPr>
      <p:pic>
        <p:nvPicPr>
          <p:cNvPr id="554" name="Picture 6" descr="Picture 6"/>
          <p:cNvPicPr>
            <a:picLocks noChangeAspect="1"/>
          </p:cNvPicPr>
          <p:nvPr/>
        </p:nvPicPr>
        <p:blipFill>
          <a:blip r:embed="rId2">
            <a:extLst/>
          </a:blip>
          <a:stretch>
            <a:fillRect/>
          </a:stretch>
        </p:blipFill>
        <p:spPr>
          <a:xfrm>
            <a:off x="15281107" y="6990081"/>
            <a:ext cx="2059159" cy="1544322"/>
          </a:xfrm>
          <a:prstGeom prst="rect">
            <a:avLst/>
          </a:prstGeom>
          <a:ln w="12700">
            <a:miter lim="400000"/>
          </a:ln>
        </p:spPr>
      </p:pic>
      <p:sp>
        <p:nvSpPr>
          <p:cNvPr id="555" name="Straight Connector 7"/>
          <p:cNvSpPr/>
          <p:nvPr/>
        </p:nvSpPr>
        <p:spPr>
          <a:xfrm>
            <a:off x="554887" y="2022970"/>
            <a:ext cx="16243494" cy="1"/>
          </a:xfrm>
          <a:prstGeom prst="line">
            <a:avLst/>
          </a:prstGeom>
          <a:ln w="12700">
            <a:solidFill>
              <a:srgbClr val="F58220"/>
            </a:solidFill>
          </a:ln>
        </p:spPr>
        <p:txBody>
          <a:bodyPr lIns="45718" tIns="45718" rIns="45718" bIns="45718"/>
          <a:lstStyle/>
          <a:p>
            <a:endParaRPr/>
          </a:p>
        </p:txBody>
      </p:sp>
      <p:grpSp>
        <p:nvGrpSpPr>
          <p:cNvPr id="558" name="Picture 6"/>
          <p:cNvGrpSpPr/>
          <p:nvPr/>
        </p:nvGrpSpPr>
        <p:grpSpPr>
          <a:xfrm>
            <a:off x="-3" y="1219200"/>
            <a:ext cx="17340267" cy="1950723"/>
            <a:chOff x="-1" y="0"/>
            <a:chExt cx="17340265" cy="1950722"/>
          </a:xfrm>
        </p:grpSpPr>
        <p:sp>
          <p:nvSpPr>
            <p:cNvPr id="556" name="Rectangle"/>
            <p:cNvSpPr/>
            <p:nvPr/>
          </p:nvSpPr>
          <p:spPr>
            <a:xfrm>
              <a:off x="-1" y="0"/>
              <a:ext cx="17340266" cy="1950723"/>
            </a:xfrm>
            <a:prstGeom prst="rect">
              <a:avLst/>
            </a:prstGeom>
            <a:solidFill>
              <a:srgbClr val="FFFFFF"/>
            </a:solidFill>
            <a:ln w="12700" cap="flat">
              <a:noFill/>
              <a:miter lim="400000"/>
            </a:ln>
            <a:effectLst/>
          </p:spPr>
          <p:txBody>
            <a:bodyPr wrap="square" lIns="50800" tIns="50800" rIns="50800" bIns="50800" numCol="1" anchor="ctr">
              <a:noAutofit/>
            </a:bodyPr>
            <a:lstStyle/>
            <a:p>
              <a:pPr algn="l" defTabSz="1300480">
                <a:defRPr>
                  <a:solidFill>
                    <a:srgbClr val="1C1C1C"/>
                  </a:solidFill>
                  <a:latin typeface="Arial"/>
                  <a:ea typeface="Arial"/>
                  <a:cs typeface="Arial"/>
                  <a:sym typeface="Arial"/>
                </a:defRPr>
              </a:pPr>
              <a:endParaRPr/>
            </a:p>
          </p:txBody>
        </p:sp>
        <p:pic>
          <p:nvPicPr>
            <p:cNvPr id="557" name="image4.jpeg" descr="image4.jpeg"/>
            <p:cNvPicPr>
              <a:picLocks noChangeAspect="1"/>
            </p:cNvPicPr>
            <p:nvPr/>
          </p:nvPicPr>
          <p:blipFill>
            <a:blip r:embed="rId3">
              <a:extLst/>
            </a:blip>
            <a:stretch>
              <a:fillRect/>
            </a:stretch>
          </p:blipFill>
          <p:spPr>
            <a:xfrm>
              <a:off x="-2" y="0"/>
              <a:ext cx="13004845" cy="1950723"/>
            </a:xfrm>
            <a:prstGeom prst="rect">
              <a:avLst/>
            </a:prstGeom>
            <a:ln w="12700" cap="flat">
              <a:noFill/>
              <a:miter lim="400000"/>
            </a:ln>
            <a:effectLst/>
          </p:spPr>
        </p:pic>
      </p:grpSp>
      <p:sp>
        <p:nvSpPr>
          <p:cNvPr id="559" name="Title Text"/>
          <p:cNvSpPr txBox="1">
            <a:spLocks noGrp="1"/>
          </p:cNvSpPr>
          <p:nvPr>
            <p:ph type="title"/>
          </p:nvPr>
        </p:nvSpPr>
        <p:spPr>
          <a:xfrm>
            <a:off x="1589523" y="3007361"/>
            <a:ext cx="11126672" cy="2441788"/>
          </a:xfrm>
          <a:prstGeom prst="rect">
            <a:avLst/>
          </a:prstGeom>
        </p:spPr>
        <p:txBody>
          <a:bodyPr lIns="48766" tIns="48766" rIns="48766" bIns="48766" anchor="b"/>
          <a:lstStyle>
            <a:lvl1pPr algn="l" defTabSz="1300480">
              <a:defRPr sz="5600" b="1">
                <a:solidFill>
                  <a:srgbClr val="F58220"/>
                </a:solidFill>
                <a:latin typeface="Arial"/>
                <a:ea typeface="Arial"/>
                <a:cs typeface="Arial"/>
                <a:sym typeface="Arial"/>
              </a:defRPr>
            </a:lvl1pPr>
          </a:lstStyle>
          <a:p>
            <a:r>
              <a:t>Title Text</a:t>
            </a:r>
          </a:p>
        </p:txBody>
      </p:sp>
      <p:sp>
        <p:nvSpPr>
          <p:cNvPr id="560" name="Body Level One…"/>
          <p:cNvSpPr txBox="1">
            <a:spLocks noGrp="1"/>
          </p:cNvSpPr>
          <p:nvPr>
            <p:ph type="body" sz="quarter" idx="1"/>
          </p:nvPr>
        </p:nvSpPr>
        <p:spPr>
          <a:xfrm>
            <a:off x="1589523" y="6024474"/>
            <a:ext cx="12138188" cy="1157430"/>
          </a:xfrm>
          <a:prstGeom prst="rect">
            <a:avLst/>
          </a:prstGeom>
        </p:spPr>
        <p:txBody>
          <a:bodyPr lIns="48766" tIns="48766" rIns="48766" bIns="48766" anchor="t"/>
          <a:lstStyle>
            <a:lvl1pPr marL="0" indent="0" defTabSz="1300480">
              <a:spcBef>
                <a:spcPts val="800"/>
              </a:spcBef>
              <a:buSzTx/>
              <a:buNone/>
              <a:defRPr sz="2800" b="1">
                <a:solidFill>
                  <a:srgbClr val="1C1C1C"/>
                </a:solidFill>
                <a:latin typeface="Arial"/>
                <a:ea typeface="Arial"/>
                <a:cs typeface="Arial"/>
                <a:sym typeface="Arial"/>
              </a:defRPr>
            </a:lvl1pPr>
            <a:lvl2pPr marL="0" indent="0" defTabSz="1300480">
              <a:spcBef>
                <a:spcPts val="800"/>
              </a:spcBef>
              <a:buSzTx/>
              <a:buNone/>
              <a:defRPr sz="2800" b="1">
                <a:solidFill>
                  <a:srgbClr val="1C1C1C"/>
                </a:solidFill>
                <a:latin typeface="Arial"/>
                <a:ea typeface="Arial"/>
                <a:cs typeface="Arial"/>
                <a:sym typeface="Arial"/>
              </a:defRPr>
            </a:lvl2pPr>
            <a:lvl3pPr marL="0" indent="0" defTabSz="1300480">
              <a:spcBef>
                <a:spcPts val="800"/>
              </a:spcBef>
              <a:buSzTx/>
              <a:buNone/>
              <a:defRPr sz="2800" b="1">
                <a:solidFill>
                  <a:srgbClr val="1C1C1C"/>
                </a:solidFill>
                <a:latin typeface="Arial"/>
                <a:ea typeface="Arial"/>
                <a:cs typeface="Arial"/>
                <a:sym typeface="Arial"/>
              </a:defRPr>
            </a:lvl3pPr>
            <a:lvl4pPr marL="0" indent="0" defTabSz="1300480">
              <a:spcBef>
                <a:spcPts val="800"/>
              </a:spcBef>
              <a:buSzTx/>
              <a:buNone/>
              <a:defRPr sz="2800" b="1">
                <a:solidFill>
                  <a:srgbClr val="1C1C1C"/>
                </a:solidFill>
                <a:latin typeface="Arial"/>
                <a:ea typeface="Arial"/>
                <a:cs typeface="Arial"/>
                <a:sym typeface="Arial"/>
              </a:defRPr>
            </a:lvl4pPr>
            <a:lvl5pPr marL="0" indent="0" defTabSz="1300480">
              <a:spcBef>
                <a:spcPts val="800"/>
              </a:spcBef>
              <a:buSzTx/>
              <a:buNone/>
              <a:defRPr sz="2800" b="1">
                <a:solidFill>
                  <a:srgbClr val="1C1C1C"/>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pic>
        <p:nvPicPr>
          <p:cNvPr id="561" name="Picture 4" descr="Picture 4"/>
          <p:cNvPicPr>
            <a:picLocks noChangeAspect="1"/>
          </p:cNvPicPr>
          <p:nvPr/>
        </p:nvPicPr>
        <p:blipFill>
          <a:blip r:embed="rId4">
            <a:extLst/>
          </a:blip>
          <a:stretch>
            <a:fillRect/>
          </a:stretch>
        </p:blipFill>
        <p:spPr>
          <a:xfrm>
            <a:off x="14414093" y="6502398"/>
            <a:ext cx="2926172" cy="2013940"/>
          </a:xfrm>
          <a:prstGeom prst="rect">
            <a:avLst/>
          </a:prstGeom>
          <a:ln w="12700">
            <a:miter lim="400000"/>
          </a:ln>
        </p:spPr>
      </p:pic>
      <p:sp>
        <p:nvSpPr>
          <p:cNvPr id="562" name="Straight Connector 5"/>
          <p:cNvSpPr/>
          <p:nvPr/>
        </p:nvSpPr>
        <p:spPr>
          <a:xfrm>
            <a:off x="1721984" y="5743789"/>
            <a:ext cx="13655458" cy="1"/>
          </a:xfrm>
          <a:prstGeom prst="line">
            <a:avLst/>
          </a:prstGeom>
          <a:ln w="12700">
            <a:solidFill>
              <a:srgbClr val="F58220"/>
            </a:solidFill>
          </a:ln>
        </p:spPr>
        <p:txBody>
          <a:bodyPr lIns="45718" tIns="45718" rIns="45718" bIns="45718"/>
          <a:lstStyle/>
          <a:p>
            <a:endParaRPr/>
          </a:p>
        </p:txBody>
      </p:sp>
      <p:sp>
        <p:nvSpPr>
          <p:cNvPr id="563" name="Slide Number"/>
          <p:cNvSpPr txBox="1">
            <a:spLocks noGrp="1"/>
          </p:cNvSpPr>
          <p:nvPr>
            <p:ph type="sldNum" sz="quarter" idx="2"/>
          </p:nvPr>
        </p:nvSpPr>
        <p:spPr>
          <a:xfrm>
            <a:off x="12427188" y="7864133"/>
            <a:ext cx="279750" cy="270349"/>
          </a:xfrm>
          <a:prstGeom prst="rect">
            <a:avLst/>
          </a:prstGeom>
        </p:spPr>
        <p:txBody>
          <a:bodyPr lIns="48766" tIns="48766" rIns="48766" bIns="48766" anchor="ctr"/>
          <a:lstStyle>
            <a:lvl1pPr algn="l" defTabSz="1300480">
              <a:defRPr sz="1200" b="1">
                <a:solidFill>
                  <a:srgbClr val="1C1C1C"/>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Content Slide">
    <p:spTree>
      <p:nvGrpSpPr>
        <p:cNvPr id="1" name=""/>
        <p:cNvGrpSpPr/>
        <p:nvPr/>
      </p:nvGrpSpPr>
      <p:grpSpPr>
        <a:xfrm>
          <a:off x="0" y="0"/>
          <a:ext cx="0" cy="0"/>
          <a:chOff x="0" y="0"/>
          <a:chExt cx="0" cy="0"/>
        </a:xfrm>
      </p:grpSpPr>
      <p:pic>
        <p:nvPicPr>
          <p:cNvPr id="570" name="Picture 6" descr="Picture 6"/>
          <p:cNvPicPr>
            <a:picLocks noChangeAspect="1"/>
          </p:cNvPicPr>
          <p:nvPr/>
        </p:nvPicPr>
        <p:blipFill>
          <a:blip r:embed="rId2">
            <a:extLst/>
          </a:blip>
          <a:stretch>
            <a:fillRect/>
          </a:stretch>
        </p:blipFill>
        <p:spPr>
          <a:xfrm>
            <a:off x="15281107" y="6990081"/>
            <a:ext cx="2059159" cy="1544322"/>
          </a:xfrm>
          <a:prstGeom prst="rect">
            <a:avLst/>
          </a:prstGeom>
          <a:ln w="12700">
            <a:miter lim="400000"/>
          </a:ln>
        </p:spPr>
      </p:pic>
      <p:sp>
        <p:nvSpPr>
          <p:cNvPr id="571" name="Straight Connector 7"/>
          <p:cNvSpPr/>
          <p:nvPr/>
        </p:nvSpPr>
        <p:spPr>
          <a:xfrm>
            <a:off x="554887" y="2022970"/>
            <a:ext cx="16243494" cy="1"/>
          </a:xfrm>
          <a:prstGeom prst="line">
            <a:avLst/>
          </a:prstGeom>
          <a:ln w="12700">
            <a:solidFill>
              <a:srgbClr val="F58220"/>
            </a:solidFill>
          </a:ln>
        </p:spPr>
        <p:txBody>
          <a:bodyPr lIns="45718" tIns="45718" rIns="45718" bIns="45718"/>
          <a:lstStyle/>
          <a:p>
            <a:endParaRPr/>
          </a:p>
        </p:txBody>
      </p:sp>
      <p:sp>
        <p:nvSpPr>
          <p:cNvPr id="572" name="Title Text"/>
          <p:cNvSpPr txBox="1">
            <a:spLocks noGrp="1"/>
          </p:cNvSpPr>
          <p:nvPr>
            <p:ph type="title"/>
          </p:nvPr>
        </p:nvSpPr>
        <p:spPr>
          <a:xfrm>
            <a:off x="554887" y="1219200"/>
            <a:ext cx="15606240" cy="812801"/>
          </a:xfrm>
          <a:prstGeom prst="rect">
            <a:avLst/>
          </a:prstGeom>
        </p:spPr>
        <p:txBody>
          <a:bodyPr lIns="48766" tIns="48766" rIns="48766" bIns="48766"/>
          <a:lstStyle>
            <a:lvl1pPr algn="l" defTabSz="1300480">
              <a:defRPr sz="3800" b="1">
                <a:solidFill>
                  <a:srgbClr val="F58220"/>
                </a:solidFill>
                <a:latin typeface="Arial"/>
                <a:ea typeface="Arial"/>
                <a:cs typeface="Arial"/>
                <a:sym typeface="Arial"/>
              </a:defRPr>
            </a:lvl1pPr>
          </a:lstStyle>
          <a:p>
            <a:r>
              <a:t>Title Text</a:t>
            </a:r>
          </a:p>
        </p:txBody>
      </p:sp>
      <p:sp>
        <p:nvSpPr>
          <p:cNvPr id="573" name="Body Level One…"/>
          <p:cNvSpPr txBox="1">
            <a:spLocks noGrp="1"/>
          </p:cNvSpPr>
          <p:nvPr>
            <p:ph type="body" idx="1"/>
          </p:nvPr>
        </p:nvSpPr>
        <p:spPr>
          <a:xfrm>
            <a:off x="554887" y="2308013"/>
            <a:ext cx="15606240" cy="4827696"/>
          </a:xfrm>
          <a:prstGeom prst="rect">
            <a:avLst/>
          </a:prstGeom>
        </p:spPr>
        <p:txBody>
          <a:bodyPr lIns="48766" tIns="48766" rIns="48766" bIns="48766" anchor="t"/>
          <a:lstStyle>
            <a:lvl1pPr marL="384048" indent="-384048" defTabSz="1300480">
              <a:spcBef>
                <a:spcPts val="800"/>
              </a:spcBef>
              <a:buClr>
                <a:srgbClr val="F58220"/>
              </a:buClr>
              <a:buSzPct val="100000"/>
              <a:buChar char="▪"/>
              <a:defRPr sz="2800">
                <a:solidFill>
                  <a:srgbClr val="1C1C1C"/>
                </a:solidFill>
                <a:latin typeface="Arial"/>
                <a:ea typeface="Arial"/>
                <a:cs typeface="Arial"/>
                <a:sym typeface="Arial"/>
              </a:defRPr>
            </a:lvl1pPr>
            <a:lvl2pPr marL="901700" indent="-444500" defTabSz="1300480">
              <a:spcBef>
                <a:spcPts val="800"/>
              </a:spcBef>
              <a:buClr>
                <a:srgbClr val="F58220"/>
              </a:buClr>
              <a:buSzPct val="100000"/>
              <a:buChar char="▪"/>
              <a:defRPr sz="2800">
                <a:solidFill>
                  <a:srgbClr val="1C1C1C"/>
                </a:solidFill>
                <a:latin typeface="Arial"/>
                <a:ea typeface="Arial"/>
                <a:cs typeface="Arial"/>
                <a:sym typeface="Arial"/>
              </a:defRPr>
            </a:lvl2pPr>
            <a:lvl3pPr marL="1270000" indent="-355600" defTabSz="1300480">
              <a:spcBef>
                <a:spcPts val="800"/>
              </a:spcBef>
              <a:buClr>
                <a:srgbClr val="F58220"/>
              </a:buClr>
              <a:buSzPct val="100000"/>
              <a:buChar char="▪"/>
              <a:defRPr sz="2800">
                <a:solidFill>
                  <a:srgbClr val="1C1C1C"/>
                </a:solidFill>
                <a:latin typeface="Arial"/>
                <a:ea typeface="Arial"/>
                <a:cs typeface="Arial"/>
                <a:sym typeface="Arial"/>
              </a:defRPr>
            </a:lvl3pPr>
            <a:lvl4pPr marL="1727200" indent="-355600" defTabSz="1300480">
              <a:spcBef>
                <a:spcPts val="800"/>
              </a:spcBef>
              <a:buClr>
                <a:srgbClr val="F58220"/>
              </a:buClr>
              <a:buSzPct val="100000"/>
              <a:buChar char="▪"/>
              <a:defRPr sz="2800">
                <a:solidFill>
                  <a:srgbClr val="1C1C1C"/>
                </a:solidFill>
                <a:latin typeface="Arial"/>
                <a:ea typeface="Arial"/>
                <a:cs typeface="Arial"/>
                <a:sym typeface="Arial"/>
              </a:defRPr>
            </a:lvl4pPr>
            <a:lvl5pPr marL="2184400" indent="-355600" defTabSz="1300480">
              <a:spcBef>
                <a:spcPts val="800"/>
              </a:spcBef>
              <a:buClr>
                <a:srgbClr val="F58220"/>
              </a:buClr>
              <a:buSzPct val="100000"/>
              <a:buChar char="▪"/>
              <a:defRPr sz="2800">
                <a:solidFill>
                  <a:srgbClr val="1C1C1C"/>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74" name="Slide Number"/>
          <p:cNvSpPr txBox="1">
            <a:spLocks noGrp="1"/>
          </p:cNvSpPr>
          <p:nvPr>
            <p:ph type="sldNum" sz="quarter" idx="2"/>
          </p:nvPr>
        </p:nvSpPr>
        <p:spPr>
          <a:xfrm>
            <a:off x="-28902" y="8263693"/>
            <a:ext cx="279751" cy="270350"/>
          </a:xfrm>
          <a:prstGeom prst="rect">
            <a:avLst/>
          </a:prstGeom>
        </p:spPr>
        <p:txBody>
          <a:bodyPr lIns="48766" tIns="48766" rIns="48766" bIns="48766" anchor="ctr"/>
          <a:lstStyle>
            <a:lvl1pPr algn="l" defTabSz="1300480">
              <a:defRPr sz="1200" b="1">
                <a:solidFill>
                  <a:srgbClr val="1C1C1C"/>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56" name="Image"/>
          <p:cNvSpPr>
            <a:spLocks noGrp="1"/>
          </p:cNvSpPr>
          <p:nvPr>
            <p:ph type="pic" sz="half" idx="13"/>
          </p:nvPr>
        </p:nvSpPr>
        <p:spPr>
          <a:xfrm>
            <a:off x="8958006" y="2590800"/>
            <a:ext cx="7112218" cy="6286500"/>
          </a:xfrm>
          <a:prstGeom prst="rect">
            <a:avLst/>
          </a:prstGeom>
        </p:spPr>
        <p:txBody>
          <a:bodyPr lIns="91439" tIns="45719" rIns="91439" bIns="45719" anchor="t">
            <a:noAutofit/>
          </a:bodyPr>
          <a:lstStyle/>
          <a:p>
            <a:endParaRPr/>
          </a:p>
        </p:txBody>
      </p:sp>
      <p:sp>
        <p:nvSpPr>
          <p:cNvPr id="57" name="Title Text"/>
          <p:cNvSpPr txBox="1">
            <a:spLocks noGrp="1"/>
          </p:cNvSpPr>
          <p:nvPr>
            <p:ph type="title"/>
          </p:nvPr>
        </p:nvSpPr>
        <p:spPr>
          <a:prstGeom prst="rect">
            <a:avLst/>
          </a:prstGeom>
        </p:spPr>
        <p:txBody>
          <a:bodyPr/>
          <a:lstStyle/>
          <a:p>
            <a:r>
              <a:t>Title Text</a:t>
            </a:r>
          </a:p>
        </p:txBody>
      </p:sp>
      <p:sp>
        <p:nvSpPr>
          <p:cNvPr id="58" name="Body Level One…"/>
          <p:cNvSpPr txBox="1">
            <a:spLocks noGrp="1"/>
          </p:cNvSpPr>
          <p:nvPr>
            <p:ph type="body" sz="half" idx="1"/>
          </p:nvPr>
        </p:nvSpPr>
        <p:spPr>
          <a:xfrm>
            <a:off x="1270039" y="2590800"/>
            <a:ext cx="7112218" cy="6286500"/>
          </a:xfrm>
          <a:prstGeom prst="rect">
            <a:avLst/>
          </a:prstGeom>
        </p:spPr>
        <p:txBody>
          <a:bodyPr/>
          <a:lstStyle>
            <a:lvl1pPr marL="457223" indent="-457223">
              <a:spcBef>
                <a:spcPts val="4200"/>
              </a:spcBef>
              <a:defRPr sz="3700"/>
            </a:lvl1pPr>
            <a:lvl2pPr marL="914446" indent="-457223">
              <a:spcBef>
                <a:spcPts val="4200"/>
              </a:spcBef>
              <a:defRPr sz="3700"/>
            </a:lvl2pPr>
            <a:lvl3pPr marL="1371668" indent="-457223">
              <a:spcBef>
                <a:spcPts val="4200"/>
              </a:spcBef>
              <a:defRPr sz="3700"/>
            </a:lvl3pPr>
            <a:lvl4pPr marL="1828891" indent="-457223">
              <a:spcBef>
                <a:spcPts val="4200"/>
              </a:spcBef>
              <a:defRPr sz="3700"/>
            </a:lvl4pPr>
            <a:lvl5pPr marL="2286113" indent="-457223">
              <a:spcBef>
                <a:spcPts val="4200"/>
              </a:spcBef>
              <a:defRPr sz="3700"/>
            </a:lvl5pPr>
          </a:lstStyle>
          <a:p>
            <a:r>
              <a:t>Body Level One</a:t>
            </a:r>
          </a:p>
          <a:p>
            <a:pPr lvl="1"/>
            <a:r>
              <a:t>Body Level Two</a:t>
            </a:r>
          </a:p>
          <a:p>
            <a:pPr lvl="2"/>
            <a:r>
              <a:t>Body Level Three</a:t>
            </a:r>
          </a:p>
          <a:p>
            <a:pPr lvl="3"/>
            <a:r>
              <a:t>Body Level Four</a:t>
            </a:r>
          </a:p>
          <a:p>
            <a:pPr lvl="4"/>
            <a:r>
              <a:t>Body Level Five</a:t>
            </a:r>
          </a:p>
        </p:txBody>
      </p:sp>
      <p:sp>
        <p:nvSpPr>
          <p:cNvPr id="59" name="Slide Number"/>
          <p:cNvSpPr txBox="1">
            <a:spLocks noGrp="1"/>
          </p:cNvSpPr>
          <p:nvPr>
            <p:ph type="sldNum" sz="quarter" idx="2"/>
          </p:nvPr>
        </p:nvSpPr>
        <p:spPr>
          <a:xfrm>
            <a:off x="8460181" y="9296400"/>
            <a:ext cx="410871" cy="419100"/>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66" name="Body Level One…"/>
          <p:cNvSpPr txBox="1">
            <a:spLocks noGrp="1"/>
          </p:cNvSpPr>
          <p:nvPr>
            <p:ph type="body" idx="1"/>
          </p:nvPr>
        </p:nvSpPr>
        <p:spPr>
          <a:xfrm>
            <a:off x="1270039" y="1270000"/>
            <a:ext cx="14800186"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74" name="Image"/>
          <p:cNvSpPr>
            <a:spLocks noGrp="1"/>
          </p:cNvSpPr>
          <p:nvPr>
            <p:ph type="pic" sz="quarter" idx="13"/>
          </p:nvPr>
        </p:nvSpPr>
        <p:spPr>
          <a:xfrm>
            <a:off x="8958006" y="5092700"/>
            <a:ext cx="7112218" cy="3771900"/>
          </a:xfrm>
          <a:prstGeom prst="rect">
            <a:avLst/>
          </a:prstGeom>
        </p:spPr>
        <p:txBody>
          <a:bodyPr lIns="91439" tIns="45719" rIns="91439" bIns="45719" anchor="t">
            <a:noAutofit/>
          </a:bodyPr>
          <a:lstStyle/>
          <a:p>
            <a:endParaRPr/>
          </a:p>
        </p:txBody>
      </p:sp>
      <p:sp>
        <p:nvSpPr>
          <p:cNvPr id="75" name="Image"/>
          <p:cNvSpPr>
            <a:spLocks noGrp="1"/>
          </p:cNvSpPr>
          <p:nvPr>
            <p:ph type="pic" sz="quarter" idx="14"/>
          </p:nvPr>
        </p:nvSpPr>
        <p:spPr>
          <a:xfrm>
            <a:off x="8958006" y="889000"/>
            <a:ext cx="7112218" cy="3771900"/>
          </a:xfrm>
          <a:prstGeom prst="rect">
            <a:avLst/>
          </a:prstGeom>
        </p:spPr>
        <p:txBody>
          <a:bodyPr lIns="91439" tIns="45719" rIns="91439" bIns="45719" anchor="t">
            <a:noAutofit/>
          </a:bodyPr>
          <a:lstStyle/>
          <a:p>
            <a:endParaRPr/>
          </a:p>
        </p:txBody>
      </p:sp>
      <p:sp>
        <p:nvSpPr>
          <p:cNvPr id="76" name="Image"/>
          <p:cNvSpPr>
            <a:spLocks noGrp="1"/>
          </p:cNvSpPr>
          <p:nvPr>
            <p:ph type="pic" sz="half" idx="15"/>
          </p:nvPr>
        </p:nvSpPr>
        <p:spPr>
          <a:xfrm>
            <a:off x="1270039" y="889000"/>
            <a:ext cx="7112218" cy="7975600"/>
          </a:xfrm>
          <a:prstGeom prst="rect">
            <a:avLst/>
          </a:prstGeom>
        </p:spPr>
        <p:txBody>
          <a:bodyPr lIns="91439" tIns="45719" rIns="91439" bIns="45719" anchor="t">
            <a:noAutofit/>
          </a:bodyPr>
          <a:lstStyle/>
          <a:p>
            <a:endParaRPr/>
          </a:p>
        </p:txBody>
      </p:sp>
      <p:sp>
        <p:nvSpPr>
          <p:cNvPr id="7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84" name="Body Level One…"/>
          <p:cNvSpPr txBox="1">
            <a:spLocks noGrp="1"/>
          </p:cNvSpPr>
          <p:nvPr>
            <p:ph type="body" sz="quarter" idx="1"/>
          </p:nvPr>
        </p:nvSpPr>
        <p:spPr>
          <a:xfrm>
            <a:off x="1693385" y="6362700"/>
            <a:ext cx="13953493" cy="595035"/>
          </a:xfrm>
          <a:prstGeom prst="rect">
            <a:avLst/>
          </a:prstGeom>
        </p:spPr>
        <p:txBody>
          <a:bodyPr anchor="t"/>
          <a:lstStyle>
            <a:lvl1pPr marL="0" indent="0" algn="ctr">
              <a:spcBef>
                <a:spcPts val="0"/>
              </a:spcBef>
              <a:buSzTx/>
              <a:buNone/>
              <a:defRPr sz="3200" i="1"/>
            </a:lvl1pPr>
            <a:lvl2pPr marL="1044274" indent="-451577" algn="ctr">
              <a:spcBef>
                <a:spcPts val="0"/>
              </a:spcBef>
              <a:defRPr sz="3200" i="1"/>
            </a:lvl2pPr>
            <a:lvl3pPr marL="1636970" indent="-451577" algn="ctr">
              <a:spcBef>
                <a:spcPts val="0"/>
              </a:spcBef>
              <a:defRPr sz="3200" i="1"/>
            </a:lvl3pPr>
            <a:lvl4pPr marL="2229666" indent="-451577" algn="ctr">
              <a:spcBef>
                <a:spcPts val="0"/>
              </a:spcBef>
              <a:defRPr sz="3200" i="1"/>
            </a:lvl4pPr>
            <a:lvl5pPr marL="2822363" indent="-451577" algn="ctr">
              <a:spcBef>
                <a:spcPts val="0"/>
              </a:spcBef>
              <a:defRPr sz="3200" i="1"/>
            </a:lvl5pPr>
          </a:lstStyle>
          <a:p>
            <a:r>
              <a:t>Body Level One</a:t>
            </a:r>
          </a:p>
          <a:p>
            <a:pPr lvl="1"/>
            <a:r>
              <a:t>Body Level Two</a:t>
            </a:r>
          </a:p>
          <a:p>
            <a:pPr lvl="2"/>
            <a:r>
              <a:t>Body Level Three</a:t>
            </a:r>
          </a:p>
          <a:p>
            <a:pPr lvl="3"/>
            <a:r>
              <a:t>Body Level Four</a:t>
            </a:r>
          </a:p>
          <a:p>
            <a:pPr lvl="4"/>
            <a:r>
              <a:t>Body Level Five</a:t>
            </a:r>
          </a:p>
        </p:txBody>
      </p:sp>
      <p:sp>
        <p:nvSpPr>
          <p:cNvPr id="85" name="“Type a quote here.”"/>
          <p:cNvSpPr txBox="1">
            <a:spLocks noGrp="1"/>
          </p:cNvSpPr>
          <p:nvPr>
            <p:ph type="body" sz="quarter" idx="13"/>
          </p:nvPr>
        </p:nvSpPr>
        <p:spPr>
          <a:xfrm>
            <a:off x="1693384" y="4171827"/>
            <a:ext cx="13953494" cy="800348"/>
          </a:xfrm>
          <a:prstGeom prst="rect">
            <a:avLst/>
          </a:prstGeom>
        </p:spPr>
        <p:txBody>
          <a:bodyPr/>
          <a:lstStyle/>
          <a:p>
            <a:pPr marL="0" indent="0" algn="ctr">
              <a:spcBef>
                <a:spcPts val="0"/>
              </a:spcBef>
              <a:buSzTx/>
              <a:buNone/>
              <a:defRPr sz="4500">
                <a:latin typeface="Helvetica Neue Medium"/>
                <a:ea typeface="Helvetica Neue Medium"/>
                <a:cs typeface="Helvetica Neue Medium"/>
                <a:sym typeface="Helvetica Neue Medium"/>
              </a:defRPr>
            </a:pPr>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270039" y="254000"/>
            <a:ext cx="14800186" cy="2159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270039" y="2590800"/>
            <a:ext cx="14800186" cy="6286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460181" y="9296400"/>
            <a:ext cx="410871" cy="411364"/>
          </a:xfrm>
          <a:prstGeom prst="rect">
            <a:avLst/>
          </a:prstGeom>
          <a:ln w="12700">
            <a:miter lim="400000"/>
          </a:ln>
        </p:spPr>
        <p:txBody>
          <a:bodyPr wrap="none" lIns="50800" tIns="50800" rIns="50800" bIns="50800">
            <a:spAutoFit/>
          </a:bodyPr>
          <a:lstStyle>
            <a:lvl1pPr>
              <a:defRPr sz="2100">
                <a:latin typeface="Helvetica Neue Light"/>
                <a:ea typeface="Helvetica Neue Light"/>
                <a:cs typeface="Helvetica Neue Light"/>
                <a:sym typeface="Helvetica Neue Light"/>
              </a:defRPr>
            </a:lvl1pPr>
          </a:lstStyle>
          <a:p>
            <a:fld id="{86CB4B4D-7CA3-9044-876B-883B54F8677D}" type="slidenum">
              <a:t>‹#›</a:t>
            </a:fld>
            <a:endParaRPr/>
          </a:p>
        </p:txBody>
      </p:sp>
      <p:pic>
        <p:nvPicPr>
          <p:cNvPr id="5" name="Picture 2" descr="http://northdallasgazette.com/wordpress/wp-content/uploads/2013/02/HomeDepot.jpg"/>
          <p:cNvPicPr>
            <a:picLocks noChangeAspect="1" noChangeArrowheads="1"/>
          </p:cNvPicPr>
          <p:nvPr userDrawn="1"/>
        </p:nvPicPr>
        <p:blipFill>
          <a:blip r:embed="rId60" cstate="print">
            <a:extLst>
              <a:ext uri="{28A0092B-C50C-407E-A947-70E740481C1C}">
                <a14:useLocalDpi xmlns:a14="http://schemas.microsoft.com/office/drawing/2010/main"/>
              </a:ext>
            </a:extLst>
          </a:blip>
          <a:srcRect/>
          <a:stretch>
            <a:fillRect/>
          </a:stretch>
        </p:blipFill>
        <p:spPr bwMode="auto">
          <a:xfrm>
            <a:off x="155246" y="8877300"/>
            <a:ext cx="691327" cy="690032"/>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Lst>
  <p:transition spd="med"/>
  <p:txStyles>
    <p:titleStyle>
      <a:lvl1pPr marL="0" marR="0" indent="0" algn="ctr" defTabSz="778971" rtl="0" latinLnBrk="0">
        <a:lnSpc>
          <a:spcPct val="100000"/>
        </a:lnSpc>
        <a:spcBef>
          <a:spcPts val="0"/>
        </a:spcBef>
        <a:spcAft>
          <a:spcPts val="0"/>
        </a:spcAft>
        <a:buClrTx/>
        <a:buSzTx/>
        <a:buFontTx/>
        <a:buNone/>
        <a:tabLst/>
        <a:defRPr sz="10600" b="0" i="0" u="none" strike="noStrike" cap="none" spc="0" baseline="0">
          <a:ln>
            <a:noFill/>
          </a:ln>
          <a:solidFill>
            <a:srgbClr val="000000"/>
          </a:solidFill>
          <a:uFillTx/>
          <a:latin typeface="Helvetica Neue Medium"/>
          <a:ea typeface="Helvetica Neue Medium"/>
          <a:cs typeface="Helvetica Neue Medium"/>
          <a:sym typeface="Helvetica Neue Medium"/>
        </a:defRPr>
      </a:lvl1pPr>
      <a:lvl2pPr marL="0" marR="0" indent="0" algn="ctr" defTabSz="778971" rtl="0" latinLnBrk="0">
        <a:lnSpc>
          <a:spcPct val="100000"/>
        </a:lnSpc>
        <a:spcBef>
          <a:spcPts val="0"/>
        </a:spcBef>
        <a:spcAft>
          <a:spcPts val="0"/>
        </a:spcAft>
        <a:buClrTx/>
        <a:buSzTx/>
        <a:buFontTx/>
        <a:buNone/>
        <a:tabLst/>
        <a:defRPr sz="10600" b="0" i="0" u="none" strike="noStrike" cap="none" spc="0" baseline="0">
          <a:ln>
            <a:noFill/>
          </a:ln>
          <a:solidFill>
            <a:srgbClr val="000000"/>
          </a:solidFill>
          <a:uFillTx/>
          <a:latin typeface="Helvetica Neue Medium"/>
          <a:ea typeface="Helvetica Neue Medium"/>
          <a:cs typeface="Helvetica Neue Medium"/>
          <a:sym typeface="Helvetica Neue Medium"/>
        </a:defRPr>
      </a:lvl2pPr>
      <a:lvl3pPr marL="0" marR="0" indent="0" algn="ctr" defTabSz="778971" rtl="0" latinLnBrk="0">
        <a:lnSpc>
          <a:spcPct val="100000"/>
        </a:lnSpc>
        <a:spcBef>
          <a:spcPts val="0"/>
        </a:spcBef>
        <a:spcAft>
          <a:spcPts val="0"/>
        </a:spcAft>
        <a:buClrTx/>
        <a:buSzTx/>
        <a:buFontTx/>
        <a:buNone/>
        <a:tabLst/>
        <a:defRPr sz="10600" b="0" i="0" u="none" strike="noStrike" cap="none" spc="0" baseline="0">
          <a:ln>
            <a:noFill/>
          </a:ln>
          <a:solidFill>
            <a:srgbClr val="000000"/>
          </a:solidFill>
          <a:uFillTx/>
          <a:latin typeface="Helvetica Neue Medium"/>
          <a:ea typeface="Helvetica Neue Medium"/>
          <a:cs typeface="Helvetica Neue Medium"/>
          <a:sym typeface="Helvetica Neue Medium"/>
        </a:defRPr>
      </a:lvl3pPr>
      <a:lvl4pPr marL="0" marR="0" indent="0" algn="ctr" defTabSz="778971" rtl="0" latinLnBrk="0">
        <a:lnSpc>
          <a:spcPct val="100000"/>
        </a:lnSpc>
        <a:spcBef>
          <a:spcPts val="0"/>
        </a:spcBef>
        <a:spcAft>
          <a:spcPts val="0"/>
        </a:spcAft>
        <a:buClrTx/>
        <a:buSzTx/>
        <a:buFontTx/>
        <a:buNone/>
        <a:tabLst/>
        <a:defRPr sz="10600" b="0" i="0" u="none" strike="noStrike" cap="none" spc="0" baseline="0">
          <a:ln>
            <a:noFill/>
          </a:ln>
          <a:solidFill>
            <a:srgbClr val="000000"/>
          </a:solidFill>
          <a:uFillTx/>
          <a:latin typeface="Helvetica Neue Medium"/>
          <a:ea typeface="Helvetica Neue Medium"/>
          <a:cs typeface="Helvetica Neue Medium"/>
          <a:sym typeface="Helvetica Neue Medium"/>
        </a:defRPr>
      </a:lvl4pPr>
      <a:lvl5pPr marL="0" marR="0" indent="0" algn="ctr" defTabSz="778971" rtl="0" latinLnBrk="0">
        <a:lnSpc>
          <a:spcPct val="100000"/>
        </a:lnSpc>
        <a:spcBef>
          <a:spcPts val="0"/>
        </a:spcBef>
        <a:spcAft>
          <a:spcPts val="0"/>
        </a:spcAft>
        <a:buClrTx/>
        <a:buSzTx/>
        <a:buFontTx/>
        <a:buNone/>
        <a:tabLst/>
        <a:defRPr sz="10600" b="0" i="0" u="none" strike="noStrike" cap="none" spc="0" baseline="0">
          <a:ln>
            <a:noFill/>
          </a:ln>
          <a:solidFill>
            <a:srgbClr val="000000"/>
          </a:solidFill>
          <a:uFillTx/>
          <a:latin typeface="Helvetica Neue Medium"/>
          <a:ea typeface="Helvetica Neue Medium"/>
          <a:cs typeface="Helvetica Neue Medium"/>
          <a:sym typeface="Helvetica Neue Medium"/>
        </a:defRPr>
      </a:lvl5pPr>
      <a:lvl6pPr marL="0" marR="0" indent="0" algn="ctr" defTabSz="778971" rtl="0" latinLnBrk="0">
        <a:lnSpc>
          <a:spcPct val="100000"/>
        </a:lnSpc>
        <a:spcBef>
          <a:spcPts val="0"/>
        </a:spcBef>
        <a:spcAft>
          <a:spcPts val="0"/>
        </a:spcAft>
        <a:buClrTx/>
        <a:buSzTx/>
        <a:buFontTx/>
        <a:buNone/>
        <a:tabLst/>
        <a:defRPr sz="10600" b="0" i="0" u="none" strike="noStrike" cap="none" spc="0" baseline="0">
          <a:ln>
            <a:noFill/>
          </a:ln>
          <a:solidFill>
            <a:srgbClr val="000000"/>
          </a:solidFill>
          <a:uFillTx/>
          <a:latin typeface="Helvetica Neue Medium"/>
          <a:ea typeface="Helvetica Neue Medium"/>
          <a:cs typeface="Helvetica Neue Medium"/>
          <a:sym typeface="Helvetica Neue Medium"/>
        </a:defRPr>
      </a:lvl6pPr>
      <a:lvl7pPr marL="0" marR="0" indent="0" algn="ctr" defTabSz="778971" rtl="0" latinLnBrk="0">
        <a:lnSpc>
          <a:spcPct val="100000"/>
        </a:lnSpc>
        <a:spcBef>
          <a:spcPts val="0"/>
        </a:spcBef>
        <a:spcAft>
          <a:spcPts val="0"/>
        </a:spcAft>
        <a:buClrTx/>
        <a:buSzTx/>
        <a:buFontTx/>
        <a:buNone/>
        <a:tabLst/>
        <a:defRPr sz="10600" b="0" i="0" u="none" strike="noStrike" cap="none" spc="0" baseline="0">
          <a:ln>
            <a:noFill/>
          </a:ln>
          <a:solidFill>
            <a:srgbClr val="000000"/>
          </a:solidFill>
          <a:uFillTx/>
          <a:latin typeface="Helvetica Neue Medium"/>
          <a:ea typeface="Helvetica Neue Medium"/>
          <a:cs typeface="Helvetica Neue Medium"/>
          <a:sym typeface="Helvetica Neue Medium"/>
        </a:defRPr>
      </a:lvl7pPr>
      <a:lvl8pPr marL="0" marR="0" indent="0" algn="ctr" defTabSz="778971" rtl="0" latinLnBrk="0">
        <a:lnSpc>
          <a:spcPct val="100000"/>
        </a:lnSpc>
        <a:spcBef>
          <a:spcPts val="0"/>
        </a:spcBef>
        <a:spcAft>
          <a:spcPts val="0"/>
        </a:spcAft>
        <a:buClrTx/>
        <a:buSzTx/>
        <a:buFontTx/>
        <a:buNone/>
        <a:tabLst/>
        <a:defRPr sz="10600" b="0" i="0" u="none" strike="noStrike" cap="none" spc="0" baseline="0">
          <a:ln>
            <a:noFill/>
          </a:ln>
          <a:solidFill>
            <a:srgbClr val="000000"/>
          </a:solidFill>
          <a:uFillTx/>
          <a:latin typeface="Helvetica Neue Medium"/>
          <a:ea typeface="Helvetica Neue Medium"/>
          <a:cs typeface="Helvetica Neue Medium"/>
          <a:sym typeface="Helvetica Neue Medium"/>
        </a:defRPr>
      </a:lvl8pPr>
      <a:lvl9pPr marL="0" marR="0" indent="0" algn="ctr" defTabSz="778971" rtl="0" latinLnBrk="0">
        <a:lnSpc>
          <a:spcPct val="100000"/>
        </a:lnSpc>
        <a:spcBef>
          <a:spcPts val="0"/>
        </a:spcBef>
        <a:spcAft>
          <a:spcPts val="0"/>
        </a:spcAft>
        <a:buClrTx/>
        <a:buSzTx/>
        <a:buFontTx/>
        <a:buNone/>
        <a:tabLst/>
        <a:defRPr sz="10600" b="0" i="0" u="none" strike="noStrike" cap="none" spc="0" baseline="0">
          <a:ln>
            <a:noFill/>
          </a:ln>
          <a:solidFill>
            <a:srgbClr val="000000"/>
          </a:solidFill>
          <a:uFillTx/>
          <a:latin typeface="Helvetica Neue Medium"/>
          <a:ea typeface="Helvetica Neue Medium"/>
          <a:cs typeface="Helvetica Neue Medium"/>
          <a:sym typeface="Helvetica Neue Medium"/>
        </a:defRPr>
      </a:lvl9pPr>
    </p:titleStyle>
    <p:bodyStyle>
      <a:lvl1pPr marL="592695" marR="0" indent="-592695" algn="l" defTabSz="778971" rtl="0" latinLnBrk="0">
        <a:lnSpc>
          <a:spcPct val="100000"/>
        </a:lnSpc>
        <a:spcBef>
          <a:spcPts val="5600"/>
        </a:spcBef>
        <a:spcAft>
          <a:spcPts val="0"/>
        </a:spcAft>
        <a:buClrTx/>
        <a:buSzPct val="145000"/>
        <a:buFontTx/>
        <a:buChar char="•"/>
        <a:tabLst/>
        <a:defRPr sz="4200" b="0" i="0" u="none" strike="noStrike" cap="none" spc="0" baseline="0">
          <a:ln>
            <a:noFill/>
          </a:ln>
          <a:solidFill>
            <a:srgbClr val="000000"/>
          </a:solidFill>
          <a:uFillTx/>
          <a:latin typeface="+mn-lt"/>
          <a:ea typeface="+mn-ea"/>
          <a:cs typeface="+mn-cs"/>
          <a:sym typeface="Helvetica Neue"/>
        </a:defRPr>
      </a:lvl1pPr>
      <a:lvl2pPr marL="1185392" marR="0" indent="-592695" algn="l" defTabSz="778971" rtl="0" latinLnBrk="0">
        <a:lnSpc>
          <a:spcPct val="100000"/>
        </a:lnSpc>
        <a:spcBef>
          <a:spcPts val="5600"/>
        </a:spcBef>
        <a:spcAft>
          <a:spcPts val="0"/>
        </a:spcAft>
        <a:buClrTx/>
        <a:buSzPct val="145000"/>
        <a:buFontTx/>
        <a:buChar char="•"/>
        <a:tabLst/>
        <a:defRPr sz="4200" b="0" i="0" u="none" strike="noStrike" cap="none" spc="0" baseline="0">
          <a:ln>
            <a:noFill/>
          </a:ln>
          <a:solidFill>
            <a:srgbClr val="000000"/>
          </a:solidFill>
          <a:uFillTx/>
          <a:latin typeface="+mn-lt"/>
          <a:ea typeface="+mn-ea"/>
          <a:cs typeface="+mn-cs"/>
          <a:sym typeface="Helvetica Neue"/>
        </a:defRPr>
      </a:lvl2pPr>
      <a:lvl3pPr marL="1778088" marR="0" indent="-592695" algn="l" defTabSz="778971" rtl="0" latinLnBrk="0">
        <a:lnSpc>
          <a:spcPct val="100000"/>
        </a:lnSpc>
        <a:spcBef>
          <a:spcPts val="5600"/>
        </a:spcBef>
        <a:spcAft>
          <a:spcPts val="0"/>
        </a:spcAft>
        <a:buClrTx/>
        <a:buSzPct val="145000"/>
        <a:buFontTx/>
        <a:buChar char="•"/>
        <a:tabLst/>
        <a:defRPr sz="4200" b="0" i="0" u="none" strike="noStrike" cap="none" spc="0" baseline="0">
          <a:ln>
            <a:noFill/>
          </a:ln>
          <a:solidFill>
            <a:srgbClr val="000000"/>
          </a:solidFill>
          <a:uFillTx/>
          <a:latin typeface="+mn-lt"/>
          <a:ea typeface="+mn-ea"/>
          <a:cs typeface="+mn-cs"/>
          <a:sym typeface="Helvetica Neue"/>
        </a:defRPr>
      </a:lvl3pPr>
      <a:lvl4pPr marL="2370784" marR="0" indent="-592695" algn="l" defTabSz="778971" rtl="0" latinLnBrk="0">
        <a:lnSpc>
          <a:spcPct val="100000"/>
        </a:lnSpc>
        <a:spcBef>
          <a:spcPts val="5600"/>
        </a:spcBef>
        <a:spcAft>
          <a:spcPts val="0"/>
        </a:spcAft>
        <a:buClrTx/>
        <a:buSzPct val="145000"/>
        <a:buFontTx/>
        <a:buChar char="•"/>
        <a:tabLst/>
        <a:defRPr sz="4200" b="0" i="0" u="none" strike="noStrike" cap="none" spc="0" baseline="0">
          <a:ln>
            <a:noFill/>
          </a:ln>
          <a:solidFill>
            <a:srgbClr val="000000"/>
          </a:solidFill>
          <a:uFillTx/>
          <a:latin typeface="+mn-lt"/>
          <a:ea typeface="+mn-ea"/>
          <a:cs typeface="+mn-cs"/>
          <a:sym typeface="Helvetica Neue"/>
        </a:defRPr>
      </a:lvl4pPr>
      <a:lvl5pPr marL="2963482" marR="0" indent="-592695" algn="l" defTabSz="778971" rtl="0" latinLnBrk="0">
        <a:lnSpc>
          <a:spcPct val="100000"/>
        </a:lnSpc>
        <a:spcBef>
          <a:spcPts val="5600"/>
        </a:spcBef>
        <a:spcAft>
          <a:spcPts val="0"/>
        </a:spcAft>
        <a:buClrTx/>
        <a:buSzPct val="145000"/>
        <a:buFontTx/>
        <a:buChar char="•"/>
        <a:tabLst/>
        <a:defRPr sz="4200" b="0" i="0" u="none" strike="noStrike" cap="none" spc="0" baseline="0">
          <a:ln>
            <a:noFill/>
          </a:ln>
          <a:solidFill>
            <a:srgbClr val="000000"/>
          </a:solidFill>
          <a:uFillTx/>
          <a:latin typeface="+mn-lt"/>
          <a:ea typeface="+mn-ea"/>
          <a:cs typeface="+mn-cs"/>
          <a:sym typeface="Helvetica Neue"/>
        </a:defRPr>
      </a:lvl5pPr>
      <a:lvl6pPr marL="3556177" marR="0" indent="-592695" algn="l" defTabSz="778971" rtl="0" latinLnBrk="0">
        <a:lnSpc>
          <a:spcPct val="100000"/>
        </a:lnSpc>
        <a:spcBef>
          <a:spcPts val="5600"/>
        </a:spcBef>
        <a:spcAft>
          <a:spcPts val="0"/>
        </a:spcAft>
        <a:buClrTx/>
        <a:buSzPct val="145000"/>
        <a:buFontTx/>
        <a:buChar char="•"/>
        <a:tabLst/>
        <a:defRPr sz="4200" b="0" i="0" u="none" strike="noStrike" cap="none" spc="0" baseline="0">
          <a:ln>
            <a:noFill/>
          </a:ln>
          <a:solidFill>
            <a:srgbClr val="000000"/>
          </a:solidFill>
          <a:uFillTx/>
          <a:latin typeface="+mn-lt"/>
          <a:ea typeface="+mn-ea"/>
          <a:cs typeface="+mn-cs"/>
          <a:sym typeface="Helvetica Neue"/>
        </a:defRPr>
      </a:lvl6pPr>
      <a:lvl7pPr marL="4148873" marR="0" indent="-592695" algn="l" defTabSz="778971" rtl="0" latinLnBrk="0">
        <a:lnSpc>
          <a:spcPct val="100000"/>
        </a:lnSpc>
        <a:spcBef>
          <a:spcPts val="5600"/>
        </a:spcBef>
        <a:spcAft>
          <a:spcPts val="0"/>
        </a:spcAft>
        <a:buClrTx/>
        <a:buSzPct val="145000"/>
        <a:buFontTx/>
        <a:buChar char="•"/>
        <a:tabLst/>
        <a:defRPr sz="4200" b="0" i="0" u="none" strike="noStrike" cap="none" spc="0" baseline="0">
          <a:ln>
            <a:noFill/>
          </a:ln>
          <a:solidFill>
            <a:srgbClr val="000000"/>
          </a:solidFill>
          <a:uFillTx/>
          <a:latin typeface="+mn-lt"/>
          <a:ea typeface="+mn-ea"/>
          <a:cs typeface="+mn-cs"/>
          <a:sym typeface="Helvetica Neue"/>
        </a:defRPr>
      </a:lvl7pPr>
      <a:lvl8pPr marL="4741569" marR="0" indent="-592695" algn="l" defTabSz="778971" rtl="0" latinLnBrk="0">
        <a:lnSpc>
          <a:spcPct val="100000"/>
        </a:lnSpc>
        <a:spcBef>
          <a:spcPts val="5600"/>
        </a:spcBef>
        <a:spcAft>
          <a:spcPts val="0"/>
        </a:spcAft>
        <a:buClrTx/>
        <a:buSzPct val="145000"/>
        <a:buFontTx/>
        <a:buChar char="•"/>
        <a:tabLst/>
        <a:defRPr sz="4200" b="0" i="0" u="none" strike="noStrike" cap="none" spc="0" baseline="0">
          <a:ln>
            <a:noFill/>
          </a:ln>
          <a:solidFill>
            <a:srgbClr val="000000"/>
          </a:solidFill>
          <a:uFillTx/>
          <a:latin typeface="+mn-lt"/>
          <a:ea typeface="+mn-ea"/>
          <a:cs typeface="+mn-cs"/>
          <a:sym typeface="Helvetica Neue"/>
        </a:defRPr>
      </a:lvl8pPr>
      <a:lvl9pPr marL="5334267" marR="0" indent="-592695" algn="l" defTabSz="778971" rtl="0" latinLnBrk="0">
        <a:lnSpc>
          <a:spcPct val="100000"/>
        </a:lnSpc>
        <a:spcBef>
          <a:spcPts val="5600"/>
        </a:spcBef>
        <a:spcAft>
          <a:spcPts val="0"/>
        </a:spcAft>
        <a:buClrTx/>
        <a:buSzPct val="145000"/>
        <a:buFontTx/>
        <a:buChar char="•"/>
        <a:tabLst/>
        <a:defRPr sz="4200" b="0" i="0" u="none" strike="noStrike" cap="none" spc="0" baseline="0">
          <a:ln>
            <a:noFill/>
          </a:ln>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2100" b="0" i="0" u="none" strike="noStrike" cap="none" spc="0" baseline="0">
          <a:ln>
            <a:noFill/>
          </a:ln>
          <a:solidFill>
            <a:schemeClr val="tx1"/>
          </a:solidFill>
          <a:uFillTx/>
          <a:latin typeface="+mn-lt"/>
          <a:ea typeface="+mn-ea"/>
          <a:cs typeface="+mn-cs"/>
          <a:sym typeface="Helvetica Neue Light"/>
        </a:defRPr>
      </a:lvl1pPr>
      <a:lvl2pPr marL="0" marR="0" indent="0" algn="ctr" defTabSz="584200" rtl="0" latinLnBrk="0">
        <a:lnSpc>
          <a:spcPct val="100000"/>
        </a:lnSpc>
        <a:spcBef>
          <a:spcPts val="0"/>
        </a:spcBef>
        <a:spcAft>
          <a:spcPts val="0"/>
        </a:spcAft>
        <a:buClrTx/>
        <a:buSzTx/>
        <a:buFontTx/>
        <a:buNone/>
        <a:tabLst/>
        <a:defRPr sz="2100" b="0" i="0" u="none" strike="noStrike" cap="none" spc="0" baseline="0">
          <a:ln>
            <a:noFill/>
          </a:ln>
          <a:solidFill>
            <a:schemeClr val="tx1"/>
          </a:solidFill>
          <a:uFillTx/>
          <a:latin typeface="+mn-lt"/>
          <a:ea typeface="+mn-ea"/>
          <a:cs typeface="+mn-cs"/>
          <a:sym typeface="Helvetica Neue Light"/>
        </a:defRPr>
      </a:lvl2pPr>
      <a:lvl3pPr marL="0" marR="0" indent="0" algn="ctr" defTabSz="584200" rtl="0" latinLnBrk="0">
        <a:lnSpc>
          <a:spcPct val="100000"/>
        </a:lnSpc>
        <a:spcBef>
          <a:spcPts val="0"/>
        </a:spcBef>
        <a:spcAft>
          <a:spcPts val="0"/>
        </a:spcAft>
        <a:buClrTx/>
        <a:buSzTx/>
        <a:buFontTx/>
        <a:buNone/>
        <a:tabLst/>
        <a:defRPr sz="2100" b="0" i="0" u="none" strike="noStrike" cap="none" spc="0" baseline="0">
          <a:ln>
            <a:noFill/>
          </a:ln>
          <a:solidFill>
            <a:schemeClr val="tx1"/>
          </a:solidFill>
          <a:uFillTx/>
          <a:latin typeface="+mn-lt"/>
          <a:ea typeface="+mn-ea"/>
          <a:cs typeface="+mn-cs"/>
          <a:sym typeface="Helvetica Neue Light"/>
        </a:defRPr>
      </a:lvl3pPr>
      <a:lvl4pPr marL="0" marR="0" indent="0" algn="ctr" defTabSz="584200" rtl="0" latinLnBrk="0">
        <a:lnSpc>
          <a:spcPct val="100000"/>
        </a:lnSpc>
        <a:spcBef>
          <a:spcPts val="0"/>
        </a:spcBef>
        <a:spcAft>
          <a:spcPts val="0"/>
        </a:spcAft>
        <a:buClrTx/>
        <a:buSzTx/>
        <a:buFontTx/>
        <a:buNone/>
        <a:tabLst/>
        <a:defRPr sz="2100" b="0" i="0" u="none" strike="noStrike" cap="none" spc="0" baseline="0">
          <a:ln>
            <a:noFill/>
          </a:ln>
          <a:solidFill>
            <a:schemeClr val="tx1"/>
          </a:solidFill>
          <a:uFillTx/>
          <a:latin typeface="+mn-lt"/>
          <a:ea typeface="+mn-ea"/>
          <a:cs typeface="+mn-cs"/>
          <a:sym typeface="Helvetica Neue Light"/>
        </a:defRPr>
      </a:lvl4pPr>
      <a:lvl5pPr marL="0" marR="0" indent="0" algn="ctr" defTabSz="584200" rtl="0" latinLnBrk="0">
        <a:lnSpc>
          <a:spcPct val="100000"/>
        </a:lnSpc>
        <a:spcBef>
          <a:spcPts val="0"/>
        </a:spcBef>
        <a:spcAft>
          <a:spcPts val="0"/>
        </a:spcAft>
        <a:buClrTx/>
        <a:buSzTx/>
        <a:buFontTx/>
        <a:buNone/>
        <a:tabLst/>
        <a:defRPr sz="2100" b="0" i="0" u="none" strike="noStrike" cap="none" spc="0" baseline="0">
          <a:ln>
            <a:noFill/>
          </a:ln>
          <a:solidFill>
            <a:schemeClr val="tx1"/>
          </a:solidFill>
          <a:uFillTx/>
          <a:latin typeface="+mn-lt"/>
          <a:ea typeface="+mn-ea"/>
          <a:cs typeface="+mn-cs"/>
          <a:sym typeface="Helvetica Neue Light"/>
        </a:defRPr>
      </a:lvl5pPr>
      <a:lvl6pPr marL="0" marR="0" indent="0" algn="ctr" defTabSz="584200" rtl="0" latinLnBrk="0">
        <a:lnSpc>
          <a:spcPct val="100000"/>
        </a:lnSpc>
        <a:spcBef>
          <a:spcPts val="0"/>
        </a:spcBef>
        <a:spcAft>
          <a:spcPts val="0"/>
        </a:spcAft>
        <a:buClrTx/>
        <a:buSzTx/>
        <a:buFontTx/>
        <a:buNone/>
        <a:tabLst/>
        <a:defRPr sz="2100" b="0" i="0" u="none" strike="noStrike" cap="none" spc="0" baseline="0">
          <a:ln>
            <a:noFill/>
          </a:ln>
          <a:solidFill>
            <a:schemeClr val="tx1"/>
          </a:solidFill>
          <a:uFillTx/>
          <a:latin typeface="+mn-lt"/>
          <a:ea typeface="+mn-ea"/>
          <a:cs typeface="+mn-cs"/>
          <a:sym typeface="Helvetica Neue Light"/>
        </a:defRPr>
      </a:lvl6pPr>
      <a:lvl7pPr marL="0" marR="0" indent="0" algn="ctr" defTabSz="584200" rtl="0" latinLnBrk="0">
        <a:lnSpc>
          <a:spcPct val="100000"/>
        </a:lnSpc>
        <a:spcBef>
          <a:spcPts val="0"/>
        </a:spcBef>
        <a:spcAft>
          <a:spcPts val="0"/>
        </a:spcAft>
        <a:buClrTx/>
        <a:buSzTx/>
        <a:buFontTx/>
        <a:buNone/>
        <a:tabLst/>
        <a:defRPr sz="2100" b="0" i="0" u="none" strike="noStrike" cap="none" spc="0" baseline="0">
          <a:ln>
            <a:noFill/>
          </a:ln>
          <a:solidFill>
            <a:schemeClr val="tx1"/>
          </a:solidFill>
          <a:uFillTx/>
          <a:latin typeface="+mn-lt"/>
          <a:ea typeface="+mn-ea"/>
          <a:cs typeface="+mn-cs"/>
          <a:sym typeface="Helvetica Neue Light"/>
        </a:defRPr>
      </a:lvl7pPr>
      <a:lvl8pPr marL="0" marR="0" indent="0" algn="ctr" defTabSz="584200" rtl="0" latinLnBrk="0">
        <a:lnSpc>
          <a:spcPct val="100000"/>
        </a:lnSpc>
        <a:spcBef>
          <a:spcPts val="0"/>
        </a:spcBef>
        <a:spcAft>
          <a:spcPts val="0"/>
        </a:spcAft>
        <a:buClrTx/>
        <a:buSzTx/>
        <a:buFontTx/>
        <a:buNone/>
        <a:tabLst/>
        <a:defRPr sz="2100" b="0" i="0" u="none" strike="noStrike" cap="none" spc="0" baseline="0">
          <a:ln>
            <a:noFill/>
          </a:ln>
          <a:solidFill>
            <a:schemeClr val="tx1"/>
          </a:solidFill>
          <a:uFillTx/>
          <a:latin typeface="+mn-lt"/>
          <a:ea typeface="+mn-ea"/>
          <a:cs typeface="+mn-cs"/>
          <a:sym typeface="Helvetica Neue Light"/>
        </a:defRPr>
      </a:lvl8pPr>
      <a:lvl9pPr marL="0" marR="0" indent="0" algn="ctr" defTabSz="584200" rtl="0" latinLnBrk="0">
        <a:lnSpc>
          <a:spcPct val="100000"/>
        </a:lnSpc>
        <a:spcBef>
          <a:spcPts val="0"/>
        </a:spcBef>
        <a:spcAft>
          <a:spcPts val="0"/>
        </a:spcAft>
        <a:buClrTx/>
        <a:buSzTx/>
        <a:buFontTx/>
        <a:buNone/>
        <a:tabLst/>
        <a:defRPr sz="21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0.emf"/><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 name="Picture 3" descr="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1" y="-85425"/>
            <a:ext cx="17340264" cy="9839026"/>
          </a:xfrm>
          <a:prstGeom prst="rect">
            <a:avLst/>
          </a:prstGeom>
          <a:ln w="12700">
            <a:miter lim="400000"/>
          </a:ln>
        </p:spPr>
      </p:pic>
      <p:sp>
        <p:nvSpPr>
          <p:cNvPr id="584" name="Rectangle 4"/>
          <p:cNvSpPr/>
          <p:nvPr/>
        </p:nvSpPr>
        <p:spPr>
          <a:xfrm>
            <a:off x="-4764" y="-85425"/>
            <a:ext cx="17340264" cy="9839026"/>
          </a:xfrm>
          <a:prstGeom prst="rect">
            <a:avLst/>
          </a:prstGeom>
          <a:solidFill>
            <a:srgbClr val="FFFFFF">
              <a:alpha val="88000"/>
            </a:srgbClr>
          </a:solidFill>
          <a:ln w="12700">
            <a:miter lim="400000"/>
          </a:ln>
        </p:spPr>
        <p:txBody>
          <a:bodyPr lIns="50800" tIns="50800" rIns="50800" bIns="50800" anchor="ctr"/>
          <a:lstStyle/>
          <a:p>
            <a:pPr>
              <a:defRPr sz="2200">
                <a:solidFill>
                  <a:srgbClr val="FFFFFF"/>
                </a:solidFill>
              </a:defRPr>
            </a:pPr>
            <a:endParaRPr/>
          </a:p>
        </p:txBody>
      </p:sp>
      <p:sp>
        <p:nvSpPr>
          <p:cNvPr id="585" name="Artificial Intelligence in the Real World"/>
          <p:cNvSpPr txBox="1">
            <a:spLocks noGrp="1"/>
          </p:cNvSpPr>
          <p:nvPr>
            <p:ph type="title"/>
          </p:nvPr>
        </p:nvSpPr>
        <p:spPr>
          <a:xfrm>
            <a:off x="-1" y="2745730"/>
            <a:ext cx="17340264" cy="2660673"/>
          </a:xfrm>
          <a:prstGeom prst="rect">
            <a:avLst/>
          </a:prstGeom>
        </p:spPr>
        <p:txBody>
          <a:bodyPr/>
          <a:lstStyle/>
          <a:p>
            <a:pPr lvl="1" indent="304814">
              <a:defRPr sz="5400">
                <a:solidFill>
                  <a:srgbClr val="595959"/>
                </a:solidFill>
              </a:defRPr>
            </a:pPr>
            <a:r>
              <a:t>Actual Intelligence built on A.I. </a:t>
            </a:r>
          </a:p>
        </p:txBody>
      </p:sp>
      <p:pic>
        <p:nvPicPr>
          <p:cNvPr id="6" name="Picture 2" descr="http://northdallasgazette.com/wordpress/wp-content/uploads/2013/02/HomeDepot.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661365" y="4834088"/>
            <a:ext cx="1569652" cy="15667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 name=".. to helping customers search"/>
          <p:cNvSpPr txBox="1">
            <a:spLocks noGrp="1"/>
          </p:cNvSpPr>
          <p:nvPr>
            <p:ph type="title"/>
          </p:nvPr>
        </p:nvSpPr>
        <p:spPr>
          <a:xfrm>
            <a:off x="1391294" y="3449553"/>
            <a:ext cx="3878471" cy="4098400"/>
          </a:xfrm>
          <a:prstGeom prst="rect">
            <a:avLst/>
          </a:prstGeom>
        </p:spPr>
        <p:txBody>
          <a:bodyPr/>
          <a:lstStyle/>
          <a:p>
            <a:pPr algn="l" defTabSz="747813">
              <a:defRPr sz="3839">
                <a:solidFill>
                  <a:srgbClr val="595959"/>
                </a:solidFill>
              </a:defRPr>
            </a:pPr>
            <a:endParaRPr/>
          </a:p>
          <a:p>
            <a:pPr algn="l" defTabSz="747813">
              <a:defRPr sz="3839">
                <a:solidFill>
                  <a:srgbClr val="595959"/>
                </a:solidFill>
              </a:defRPr>
            </a:pPr>
            <a:endParaRPr/>
          </a:p>
          <a:p>
            <a:pPr algn="l" defTabSz="747813">
              <a:defRPr sz="3839">
                <a:solidFill>
                  <a:srgbClr val="595959"/>
                </a:solidFill>
              </a:defRPr>
            </a:pPr>
            <a:r>
              <a:t>Understand what a customer needs when they search</a:t>
            </a:r>
          </a:p>
        </p:txBody>
      </p:sp>
      <p:grpSp>
        <p:nvGrpSpPr>
          <p:cNvPr id="657" name="Group"/>
          <p:cNvGrpSpPr/>
          <p:nvPr/>
        </p:nvGrpSpPr>
        <p:grpSpPr>
          <a:xfrm>
            <a:off x="5819965" y="1391515"/>
            <a:ext cx="10829001" cy="7400612"/>
            <a:chOff x="0" y="0"/>
            <a:chExt cx="10828999" cy="7400611"/>
          </a:xfrm>
        </p:grpSpPr>
        <p:sp>
          <p:nvSpPr>
            <p:cNvPr id="654" name="Rectangle 1"/>
            <p:cNvSpPr/>
            <p:nvPr/>
          </p:nvSpPr>
          <p:spPr>
            <a:xfrm>
              <a:off x="0" y="0"/>
              <a:ext cx="10829000" cy="7400612"/>
            </a:xfrm>
            <a:prstGeom prst="rect">
              <a:avLst/>
            </a:prstGeom>
            <a:solidFill>
              <a:srgbClr val="FFFFFF"/>
            </a:solidFill>
            <a:ln w="12700" cap="flat">
              <a:noFill/>
              <a:miter lim="400000"/>
            </a:ln>
            <a:effectLst>
              <a:outerShdw blurRad="546100" dist="60656" dir="5400000" rotWithShape="0">
                <a:srgbClr val="000000">
                  <a:alpha val="36190"/>
                </a:srgbClr>
              </a:outerShdw>
            </a:effectLst>
          </p:spPr>
          <p:txBody>
            <a:bodyPr wrap="square" lIns="50800" tIns="50800" rIns="50800" bIns="50800" numCol="1" anchor="ctr">
              <a:noAutofit/>
            </a:bodyPr>
            <a:lstStyle/>
            <a:p>
              <a:pPr>
                <a:defRPr sz="2200">
                  <a:solidFill>
                    <a:srgbClr val="FFFFFF"/>
                  </a:solidFill>
                </a:defRPr>
              </a:pPr>
              <a:endParaRPr/>
            </a:p>
          </p:txBody>
        </p:sp>
        <p:pic>
          <p:nvPicPr>
            <p:cNvPr id="655" name="Screen Shot 2017-09-08 at 4.04.15 PM.png" descr="Screen Shot 2017-09-08 at 4.04.15 PM.png"/>
            <p:cNvPicPr>
              <a:picLocks noChangeAspect="1"/>
            </p:cNvPicPr>
            <p:nvPr/>
          </p:nvPicPr>
          <p:blipFill>
            <a:blip r:embed="rId3">
              <a:extLst/>
            </a:blip>
            <a:stretch>
              <a:fillRect/>
            </a:stretch>
          </p:blipFill>
          <p:spPr>
            <a:xfrm>
              <a:off x="584566" y="104948"/>
              <a:ext cx="9594061" cy="1011620"/>
            </a:xfrm>
            <a:prstGeom prst="rect">
              <a:avLst/>
            </a:prstGeom>
            <a:ln w="12700" cap="flat">
              <a:noFill/>
              <a:miter lim="400000"/>
            </a:ln>
            <a:effectLst/>
          </p:spPr>
        </p:pic>
        <p:pic>
          <p:nvPicPr>
            <p:cNvPr id="656" name="Screen Shot 2017-09-08 at 4.02.06 PM.png" descr="Screen Shot 2017-09-08 at 4.02.06 PM.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1441242" y="890759"/>
              <a:ext cx="7861553" cy="6483398"/>
            </a:xfrm>
            <a:prstGeom prst="rect">
              <a:avLst/>
            </a:prstGeom>
            <a:ln w="12700" cap="flat">
              <a:noFill/>
              <a:miter lim="400000"/>
            </a:ln>
            <a:effectLst/>
          </p:spPr>
        </p:pic>
      </p:grpSp>
      <p:sp>
        <p:nvSpPr>
          <p:cNvPr id="658" name="Line"/>
          <p:cNvSpPr/>
          <p:nvPr/>
        </p:nvSpPr>
        <p:spPr>
          <a:xfrm flipV="1">
            <a:off x="1215974" y="2205647"/>
            <a:ext cx="1" cy="5082993"/>
          </a:xfrm>
          <a:prstGeom prst="line">
            <a:avLst/>
          </a:prstGeom>
          <a:ln w="25400">
            <a:solidFill>
              <a:srgbClr val="FFAE2A"/>
            </a:solidFill>
          </a:ln>
        </p:spPr>
        <p:txBody>
          <a:bodyPr lIns="45718" tIns="45718" rIns="45718" bIns="45718"/>
          <a:lstStyle/>
          <a:p>
            <a:endParaRPr/>
          </a:p>
        </p:txBody>
      </p:sp>
      <p:sp>
        <p:nvSpPr>
          <p:cNvPr id="659" name="Using structured content to…"/>
          <p:cNvSpPr txBox="1"/>
          <p:nvPr/>
        </p:nvSpPr>
        <p:spPr>
          <a:xfrm>
            <a:off x="1364377" y="2264177"/>
            <a:ext cx="3510003" cy="195376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defTabSz="778971">
              <a:defRPr sz="4000">
                <a:solidFill>
                  <a:srgbClr val="A7A7A7"/>
                </a:solidFill>
              </a:defRPr>
            </a:pPr>
            <a:r>
              <a:t>Using structured content to…</a:t>
            </a:r>
          </a:p>
        </p:txBody>
      </p:sp>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6" name="Group"/>
          <p:cNvGrpSpPr/>
          <p:nvPr/>
        </p:nvGrpSpPr>
        <p:grpSpPr>
          <a:xfrm>
            <a:off x="6255604" y="2298343"/>
            <a:ext cx="10315858" cy="4584966"/>
            <a:chOff x="0" y="0"/>
            <a:chExt cx="10315857" cy="4584965"/>
          </a:xfrm>
        </p:grpSpPr>
        <p:sp>
          <p:nvSpPr>
            <p:cNvPr id="664" name="Rectangle 1"/>
            <p:cNvSpPr/>
            <p:nvPr/>
          </p:nvSpPr>
          <p:spPr>
            <a:xfrm>
              <a:off x="0" y="0"/>
              <a:ext cx="10315858" cy="4584966"/>
            </a:xfrm>
            <a:prstGeom prst="rect">
              <a:avLst/>
            </a:prstGeom>
            <a:solidFill>
              <a:srgbClr val="FFFFFF"/>
            </a:solidFill>
            <a:ln w="12700" cap="flat">
              <a:noFill/>
              <a:miter lim="400000"/>
            </a:ln>
            <a:effectLst>
              <a:outerShdw blurRad="546100" dist="60656" dir="5400000" rotWithShape="0">
                <a:srgbClr val="000000">
                  <a:alpha val="36190"/>
                </a:srgbClr>
              </a:outerShdw>
            </a:effectLst>
          </p:spPr>
          <p:txBody>
            <a:bodyPr wrap="square" lIns="50800" tIns="50800" rIns="50800" bIns="50800" numCol="1" anchor="ctr">
              <a:noAutofit/>
            </a:bodyPr>
            <a:lstStyle/>
            <a:p>
              <a:pPr>
                <a:defRPr sz="2200">
                  <a:solidFill>
                    <a:srgbClr val="FFFFFF"/>
                  </a:solidFill>
                </a:defRPr>
              </a:pPr>
              <a:endParaRPr/>
            </a:p>
          </p:txBody>
        </p:sp>
        <p:pic>
          <p:nvPicPr>
            <p:cNvPr id="665" name="Screen Shot 2017-09-08 at 4.05.31 PM.png" descr="Screen Shot 2017-09-08 at 4.05.31 P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49956" y="265647"/>
              <a:ext cx="10216025" cy="4235113"/>
            </a:xfrm>
            <a:prstGeom prst="rect">
              <a:avLst/>
            </a:prstGeom>
            <a:ln w="12700" cap="flat">
              <a:noFill/>
              <a:miter lim="400000"/>
            </a:ln>
            <a:effectLst/>
          </p:spPr>
        </p:pic>
      </p:grpSp>
      <p:sp>
        <p:nvSpPr>
          <p:cNvPr id="667" name="Line"/>
          <p:cNvSpPr/>
          <p:nvPr/>
        </p:nvSpPr>
        <p:spPr>
          <a:xfrm flipV="1">
            <a:off x="1215974" y="2205647"/>
            <a:ext cx="1" cy="5082993"/>
          </a:xfrm>
          <a:prstGeom prst="line">
            <a:avLst/>
          </a:prstGeom>
          <a:ln w="25400">
            <a:solidFill>
              <a:srgbClr val="FFAE2A"/>
            </a:solidFill>
          </a:ln>
        </p:spPr>
        <p:txBody>
          <a:bodyPr lIns="45718" tIns="45718" rIns="45718" bIns="45718"/>
          <a:lstStyle/>
          <a:p>
            <a:endParaRPr/>
          </a:p>
        </p:txBody>
      </p:sp>
      <p:sp>
        <p:nvSpPr>
          <p:cNvPr id="668" name="Using structured content to…"/>
          <p:cNvSpPr txBox="1"/>
          <p:nvPr/>
        </p:nvSpPr>
        <p:spPr>
          <a:xfrm>
            <a:off x="1364377" y="2264177"/>
            <a:ext cx="3510003" cy="195376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defTabSz="778971">
              <a:defRPr sz="4000">
                <a:solidFill>
                  <a:srgbClr val="A7A7A7"/>
                </a:solidFill>
              </a:defRPr>
            </a:pPr>
            <a:r>
              <a:t>Using structured content to…</a:t>
            </a:r>
          </a:p>
        </p:txBody>
      </p:sp>
      <p:sp>
        <p:nvSpPr>
          <p:cNvPr id="669" name=".. to helping customers search"/>
          <p:cNvSpPr txBox="1"/>
          <p:nvPr/>
        </p:nvSpPr>
        <p:spPr>
          <a:xfrm>
            <a:off x="1391294" y="3449553"/>
            <a:ext cx="4561495" cy="40984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pPr algn="l" defTabSz="778971">
              <a:defRPr sz="4000">
                <a:solidFill>
                  <a:srgbClr val="595959"/>
                </a:solidFill>
              </a:defRPr>
            </a:pPr>
            <a:endParaRPr dirty="0"/>
          </a:p>
          <a:p>
            <a:pPr algn="l" defTabSz="778971">
              <a:defRPr sz="4000">
                <a:solidFill>
                  <a:srgbClr val="595959"/>
                </a:solidFill>
              </a:defRPr>
            </a:pPr>
            <a:endParaRPr dirty="0"/>
          </a:p>
          <a:p>
            <a:pPr algn="l" defTabSz="778971">
              <a:defRPr sz="4000">
                <a:solidFill>
                  <a:srgbClr val="595959"/>
                </a:solidFill>
              </a:defRPr>
            </a:pPr>
            <a:r>
              <a:rPr dirty="0"/>
              <a:t>Make </a:t>
            </a:r>
          </a:p>
          <a:p>
            <a:pPr algn="l" defTabSz="778971">
              <a:defRPr sz="4000">
                <a:solidFill>
                  <a:srgbClr val="595959"/>
                </a:solidFill>
              </a:defRPr>
            </a:pPr>
            <a:r>
              <a:rPr dirty="0"/>
              <a:t>the right recommendations</a:t>
            </a:r>
            <a:br>
              <a:rPr dirty="0"/>
            </a:br>
            <a:endParaRPr dirty="0"/>
          </a:p>
        </p:txBody>
      </p:sp>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7" name="Group"/>
          <p:cNvGrpSpPr/>
          <p:nvPr/>
        </p:nvGrpSpPr>
        <p:grpSpPr>
          <a:xfrm>
            <a:off x="5348013" y="1917135"/>
            <a:ext cx="10884046" cy="6041017"/>
            <a:chOff x="0" y="0"/>
            <a:chExt cx="10884044" cy="6041015"/>
          </a:xfrm>
        </p:grpSpPr>
        <p:grpSp>
          <p:nvGrpSpPr>
            <p:cNvPr id="674" name="Group"/>
            <p:cNvGrpSpPr/>
            <p:nvPr/>
          </p:nvGrpSpPr>
          <p:grpSpPr>
            <a:xfrm>
              <a:off x="0" y="0"/>
              <a:ext cx="10884045" cy="6041016"/>
              <a:chOff x="0" y="0"/>
              <a:chExt cx="10884044" cy="6041015"/>
            </a:xfrm>
          </p:grpSpPr>
          <p:sp>
            <p:nvSpPr>
              <p:cNvPr id="672" name="Rectangle 1"/>
              <p:cNvSpPr/>
              <p:nvPr/>
            </p:nvSpPr>
            <p:spPr>
              <a:xfrm>
                <a:off x="0" y="0"/>
                <a:ext cx="10884045" cy="6041016"/>
              </a:xfrm>
              <a:prstGeom prst="rect">
                <a:avLst/>
              </a:prstGeom>
              <a:solidFill>
                <a:srgbClr val="FFFFFF"/>
              </a:solidFill>
              <a:ln w="12700" cap="flat">
                <a:noFill/>
                <a:miter lim="400000"/>
              </a:ln>
              <a:effectLst>
                <a:outerShdw blurRad="546100" dist="60656" dir="5400000" rotWithShape="0">
                  <a:srgbClr val="000000">
                    <a:alpha val="36190"/>
                  </a:srgbClr>
                </a:outerShdw>
              </a:effectLst>
            </p:spPr>
            <p:txBody>
              <a:bodyPr wrap="square" lIns="50800" tIns="50800" rIns="50800" bIns="50800" numCol="1" anchor="ctr">
                <a:noAutofit/>
              </a:bodyPr>
              <a:lstStyle/>
              <a:p>
                <a:pPr>
                  <a:defRPr sz="2200">
                    <a:solidFill>
                      <a:srgbClr val="FFFFFF"/>
                    </a:solidFill>
                  </a:defRPr>
                </a:pPr>
                <a:endParaRPr/>
              </a:p>
            </p:txBody>
          </p:sp>
          <p:pic>
            <p:nvPicPr>
              <p:cNvPr id="673" name="Content Placeholder 4" descr="Content Placeholder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672953" y="303325"/>
                <a:ext cx="9538038" cy="5636947"/>
              </a:xfrm>
              <a:prstGeom prst="rect">
                <a:avLst/>
              </a:prstGeom>
              <a:ln w="12700" cap="flat">
                <a:noFill/>
                <a:miter lim="400000"/>
              </a:ln>
              <a:effectLst/>
            </p:spPr>
          </p:pic>
        </p:grpSp>
        <p:sp>
          <p:nvSpPr>
            <p:cNvPr id="675" name="Rectangle"/>
            <p:cNvSpPr/>
            <p:nvPr/>
          </p:nvSpPr>
          <p:spPr>
            <a:xfrm>
              <a:off x="902783" y="2652685"/>
              <a:ext cx="5104402" cy="840874"/>
            </a:xfrm>
            <a:prstGeom prst="rect">
              <a:avLst/>
            </a:prstGeom>
            <a:solidFill>
              <a:srgbClr val="FFFFFF"/>
            </a:solidFill>
            <a:ln w="12700" cap="flat">
              <a:noFill/>
              <a:miter lim="400000"/>
            </a:ln>
            <a:effectLst/>
          </p:spPr>
          <p:txBody>
            <a:bodyPr wrap="square" lIns="50800" tIns="50800" rIns="50800" bIns="50800" numCol="1" anchor="ctr">
              <a:noAutofit/>
            </a:bodyPr>
            <a:lstStyle/>
            <a:p>
              <a:endParaRPr/>
            </a:p>
          </p:txBody>
        </p:sp>
        <p:sp>
          <p:nvSpPr>
            <p:cNvPr id="676" name="Rectangle"/>
            <p:cNvSpPr/>
            <p:nvPr/>
          </p:nvSpPr>
          <p:spPr>
            <a:xfrm>
              <a:off x="7825062" y="822149"/>
              <a:ext cx="1055556" cy="537583"/>
            </a:xfrm>
            <a:prstGeom prst="rect">
              <a:avLst/>
            </a:prstGeom>
            <a:solidFill>
              <a:srgbClr val="F0F0F0"/>
            </a:solidFill>
            <a:ln w="12700" cap="flat">
              <a:noFill/>
              <a:miter lim="400000"/>
            </a:ln>
            <a:effectLst/>
          </p:spPr>
          <p:txBody>
            <a:bodyPr wrap="square" lIns="50800" tIns="50800" rIns="50800" bIns="50800" numCol="1" anchor="ctr">
              <a:noAutofit/>
            </a:bodyPr>
            <a:lstStyle/>
            <a:p>
              <a:endParaRPr/>
            </a:p>
          </p:txBody>
        </p:sp>
      </p:grpSp>
      <p:sp>
        <p:nvSpPr>
          <p:cNvPr id="11" name="Line"/>
          <p:cNvSpPr/>
          <p:nvPr/>
        </p:nvSpPr>
        <p:spPr>
          <a:xfrm flipV="1">
            <a:off x="1215974" y="2205647"/>
            <a:ext cx="1" cy="5082993"/>
          </a:xfrm>
          <a:prstGeom prst="line">
            <a:avLst/>
          </a:prstGeom>
          <a:ln w="25400">
            <a:solidFill>
              <a:srgbClr val="FFAE2A"/>
            </a:solidFill>
          </a:ln>
        </p:spPr>
        <p:txBody>
          <a:bodyPr lIns="45718" tIns="45718" rIns="45718" bIns="45718"/>
          <a:lstStyle/>
          <a:p>
            <a:endParaRPr/>
          </a:p>
        </p:txBody>
      </p:sp>
      <p:sp>
        <p:nvSpPr>
          <p:cNvPr id="12" name="Using structured content to…"/>
          <p:cNvSpPr txBox="1"/>
          <p:nvPr/>
        </p:nvSpPr>
        <p:spPr>
          <a:xfrm>
            <a:off x="1364377" y="2264177"/>
            <a:ext cx="3510003" cy="195376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defTabSz="778971">
              <a:defRPr sz="4000">
                <a:solidFill>
                  <a:srgbClr val="A7A7A7"/>
                </a:solidFill>
              </a:defRPr>
            </a:pPr>
            <a:r>
              <a:t>Using structured content to…</a:t>
            </a:r>
          </a:p>
        </p:txBody>
      </p:sp>
      <p:sp>
        <p:nvSpPr>
          <p:cNvPr id="13" name=".. to helping customers search"/>
          <p:cNvSpPr txBox="1"/>
          <p:nvPr/>
        </p:nvSpPr>
        <p:spPr>
          <a:xfrm>
            <a:off x="1391294" y="3449553"/>
            <a:ext cx="4561495" cy="40984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pPr algn="l" defTabSz="778971">
              <a:defRPr sz="4000">
                <a:solidFill>
                  <a:srgbClr val="595959"/>
                </a:solidFill>
              </a:defRPr>
            </a:pPr>
            <a:endParaRPr dirty="0"/>
          </a:p>
          <a:p>
            <a:pPr algn="l" defTabSz="778971">
              <a:defRPr sz="4000">
                <a:solidFill>
                  <a:srgbClr val="595959"/>
                </a:solidFill>
              </a:defRPr>
            </a:pPr>
            <a:r>
              <a:rPr lang="en-US" dirty="0"/>
              <a:t>Empower associates with knowledge</a:t>
            </a:r>
          </a:p>
        </p:txBody>
      </p:sp>
    </p:spTree>
    <p:extLst>
      <p:ext uri="{BB962C8B-B14F-4D97-AF65-F5344CB8AC3E}">
        <p14:creationId xmlns:p14="http://schemas.microsoft.com/office/powerpoint/2010/main" val="889533707"/>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 name="Shape 252"/>
          <p:cNvSpPr txBox="1"/>
          <p:nvPr/>
        </p:nvSpPr>
        <p:spPr>
          <a:xfrm>
            <a:off x="1503066" y="3487229"/>
            <a:ext cx="3462926" cy="2599005"/>
          </a:xfrm>
          <a:prstGeom prst="rect">
            <a:avLst/>
          </a:prstGeom>
          <a:ln w="12700">
            <a:miter lim="400000"/>
          </a:ln>
          <a:extLst>
            <a:ext uri="{C572A759-6A51-4108-AA02-DFA0A04FC94B}">
              <ma14:wrappingTextBoxFlag xmlns:ma14="http://schemas.microsoft.com/office/mac/drawingml/2011/main" xmlns="" val="1"/>
            </a:ext>
          </a:extLst>
        </p:spPr>
        <p:txBody>
          <a:bodyPr wrap="square" lIns="67735" tIns="67735" rIns="67735" bIns="67735" anchor="ctr">
            <a:spAutoFit/>
          </a:bodyPr>
          <a:lstStyle>
            <a:lvl1pPr algn="l">
              <a:defRPr sz="4000" b="1">
                <a:solidFill>
                  <a:srgbClr val="595959"/>
                </a:solidFill>
                <a:latin typeface="+mn-lt"/>
                <a:ea typeface="+mn-ea"/>
                <a:cs typeface="+mn-cs"/>
                <a:sym typeface="Helvetica Neue"/>
              </a:defRPr>
            </a:lvl1pPr>
          </a:lstStyle>
          <a:p>
            <a:r>
              <a:rPr dirty="0"/>
              <a:t>2. </a:t>
            </a:r>
            <a:endParaRPr lang="en-US" dirty="0" smtClean="0"/>
          </a:p>
          <a:p>
            <a:r>
              <a:rPr dirty="0" smtClean="0"/>
              <a:t>Build </a:t>
            </a:r>
            <a:r>
              <a:rPr dirty="0"/>
              <a:t>Intelligence in </a:t>
            </a:r>
            <a:r>
              <a:rPr dirty="0" smtClean="0"/>
              <a:t>Layers</a:t>
            </a:r>
            <a:endParaRPr dirty="0"/>
          </a:p>
        </p:txBody>
      </p:sp>
      <p:grpSp>
        <p:nvGrpSpPr>
          <p:cNvPr id="694" name="Group"/>
          <p:cNvGrpSpPr/>
          <p:nvPr/>
        </p:nvGrpSpPr>
        <p:grpSpPr>
          <a:xfrm>
            <a:off x="5012495" y="3588972"/>
            <a:ext cx="11286523" cy="2901836"/>
            <a:chOff x="0" y="-1"/>
            <a:chExt cx="11286520" cy="2901833"/>
          </a:xfrm>
        </p:grpSpPr>
        <p:grpSp>
          <p:nvGrpSpPr>
            <p:cNvPr id="692" name="Group"/>
            <p:cNvGrpSpPr/>
            <p:nvPr/>
          </p:nvGrpSpPr>
          <p:grpSpPr>
            <a:xfrm>
              <a:off x="0" y="-1"/>
              <a:ext cx="8471902" cy="2901833"/>
              <a:chOff x="0" y="-1"/>
              <a:chExt cx="8471901" cy="2901832"/>
            </a:xfrm>
          </p:grpSpPr>
          <p:sp>
            <p:nvSpPr>
              <p:cNvPr id="686" name="Line"/>
              <p:cNvSpPr/>
              <p:nvPr/>
            </p:nvSpPr>
            <p:spPr>
              <a:xfrm>
                <a:off x="0" y="2881559"/>
                <a:ext cx="2814545" cy="1"/>
              </a:xfrm>
              <a:prstGeom prst="line">
                <a:avLst/>
              </a:prstGeom>
              <a:noFill/>
              <a:ln w="76200" cap="flat">
                <a:solidFill>
                  <a:schemeClr val="bg1">
                    <a:lumMod val="75000"/>
                  </a:schemeClr>
                </a:solidFill>
                <a:prstDash val="solid"/>
                <a:miter lim="400000"/>
              </a:ln>
              <a:effectLst/>
            </p:spPr>
            <p:txBody>
              <a:bodyPr wrap="square" lIns="45718" tIns="45718" rIns="45718" bIns="45718" numCol="1" anchor="t">
                <a:noAutofit/>
              </a:bodyPr>
              <a:lstStyle/>
              <a:p>
                <a:endParaRPr/>
              </a:p>
            </p:txBody>
          </p:sp>
          <p:sp>
            <p:nvSpPr>
              <p:cNvPr id="687" name="Line"/>
              <p:cNvSpPr/>
              <p:nvPr/>
            </p:nvSpPr>
            <p:spPr>
              <a:xfrm flipV="1">
                <a:off x="2824035" y="1918636"/>
                <a:ext cx="7384" cy="983195"/>
              </a:xfrm>
              <a:prstGeom prst="line">
                <a:avLst/>
              </a:prstGeom>
              <a:noFill/>
              <a:ln w="76200" cap="flat">
                <a:solidFill>
                  <a:schemeClr val="bg1">
                    <a:lumMod val="75000"/>
                  </a:schemeClr>
                </a:solidFill>
                <a:prstDash val="solid"/>
                <a:miter lim="400000"/>
              </a:ln>
              <a:effectLst/>
            </p:spPr>
            <p:txBody>
              <a:bodyPr wrap="square" lIns="45718" tIns="45718" rIns="45718" bIns="45718" numCol="1" anchor="t">
                <a:noAutofit/>
              </a:bodyPr>
              <a:lstStyle/>
              <a:p>
                <a:endParaRPr/>
              </a:p>
            </p:txBody>
          </p:sp>
          <p:sp>
            <p:nvSpPr>
              <p:cNvPr id="688" name="Line"/>
              <p:cNvSpPr/>
              <p:nvPr/>
            </p:nvSpPr>
            <p:spPr>
              <a:xfrm>
                <a:off x="2827624" y="1918636"/>
                <a:ext cx="2814546" cy="1"/>
              </a:xfrm>
              <a:prstGeom prst="line">
                <a:avLst/>
              </a:prstGeom>
              <a:noFill/>
              <a:ln w="76200" cap="flat">
                <a:solidFill>
                  <a:schemeClr val="bg1">
                    <a:lumMod val="75000"/>
                  </a:schemeClr>
                </a:solidFill>
                <a:prstDash val="solid"/>
                <a:miter lim="400000"/>
              </a:ln>
              <a:effectLst/>
            </p:spPr>
            <p:txBody>
              <a:bodyPr wrap="square" lIns="45718" tIns="45718" rIns="45718" bIns="45718" numCol="1" anchor="t">
                <a:noAutofit/>
              </a:bodyPr>
              <a:lstStyle/>
              <a:p>
                <a:endParaRPr/>
              </a:p>
            </p:txBody>
          </p:sp>
          <p:sp>
            <p:nvSpPr>
              <p:cNvPr id="689" name="Line"/>
              <p:cNvSpPr/>
              <p:nvPr/>
            </p:nvSpPr>
            <p:spPr>
              <a:xfrm flipV="1">
                <a:off x="5651659" y="952787"/>
                <a:ext cx="1" cy="986121"/>
              </a:xfrm>
              <a:prstGeom prst="line">
                <a:avLst/>
              </a:prstGeom>
              <a:noFill/>
              <a:ln w="76200" cap="flat">
                <a:solidFill>
                  <a:schemeClr val="bg1">
                    <a:lumMod val="75000"/>
                  </a:schemeClr>
                </a:solidFill>
                <a:prstDash val="solid"/>
                <a:miter lim="400000"/>
              </a:ln>
              <a:effectLst/>
            </p:spPr>
            <p:txBody>
              <a:bodyPr wrap="square" lIns="45718" tIns="45718" rIns="45718" bIns="45718" numCol="1" anchor="t">
                <a:noAutofit/>
              </a:bodyPr>
              <a:lstStyle/>
              <a:p>
                <a:endParaRPr/>
              </a:p>
            </p:txBody>
          </p:sp>
          <p:sp>
            <p:nvSpPr>
              <p:cNvPr id="690" name="Line"/>
              <p:cNvSpPr/>
              <p:nvPr/>
            </p:nvSpPr>
            <p:spPr>
              <a:xfrm>
                <a:off x="5647866" y="965848"/>
                <a:ext cx="2814545" cy="1"/>
              </a:xfrm>
              <a:prstGeom prst="line">
                <a:avLst/>
              </a:prstGeom>
              <a:noFill/>
              <a:ln w="76200" cap="flat">
                <a:solidFill>
                  <a:schemeClr val="bg1">
                    <a:lumMod val="75000"/>
                  </a:schemeClr>
                </a:solidFill>
                <a:prstDash val="solid"/>
                <a:miter lim="400000"/>
              </a:ln>
              <a:effectLst/>
            </p:spPr>
            <p:txBody>
              <a:bodyPr wrap="square" lIns="45718" tIns="45718" rIns="45718" bIns="45718" numCol="1" anchor="t">
                <a:noAutofit/>
              </a:bodyPr>
              <a:lstStyle/>
              <a:p>
                <a:endParaRPr/>
              </a:p>
            </p:txBody>
          </p:sp>
          <p:sp>
            <p:nvSpPr>
              <p:cNvPr id="691" name="Line"/>
              <p:cNvSpPr/>
              <p:nvPr/>
            </p:nvSpPr>
            <p:spPr>
              <a:xfrm flipV="1">
                <a:off x="8471900" y="-1"/>
                <a:ext cx="1" cy="986121"/>
              </a:xfrm>
              <a:prstGeom prst="line">
                <a:avLst/>
              </a:prstGeom>
              <a:noFill/>
              <a:ln w="76200" cap="flat">
                <a:solidFill>
                  <a:schemeClr val="bg1">
                    <a:lumMod val="75000"/>
                  </a:schemeClr>
                </a:solidFill>
                <a:prstDash val="solid"/>
                <a:miter lim="400000"/>
              </a:ln>
              <a:effectLst/>
            </p:spPr>
            <p:txBody>
              <a:bodyPr wrap="square" lIns="45718" tIns="45718" rIns="45718" bIns="45718" numCol="1" anchor="t">
                <a:noAutofit/>
              </a:bodyPr>
              <a:lstStyle/>
              <a:p>
                <a:endParaRPr/>
              </a:p>
            </p:txBody>
          </p:sp>
        </p:grpSp>
        <p:sp>
          <p:nvSpPr>
            <p:cNvPr id="693" name="Line"/>
            <p:cNvSpPr/>
            <p:nvPr/>
          </p:nvSpPr>
          <p:spPr>
            <a:xfrm>
              <a:off x="8474108" y="13829"/>
              <a:ext cx="2812412" cy="1"/>
            </a:xfrm>
            <a:prstGeom prst="line">
              <a:avLst/>
            </a:prstGeom>
            <a:noFill/>
            <a:ln w="76200" cap="flat">
              <a:solidFill>
                <a:schemeClr val="bg1">
                  <a:lumMod val="75000"/>
                </a:schemeClr>
              </a:solidFill>
              <a:prstDash val="solid"/>
              <a:miter lim="400000"/>
              <a:tailEnd type="triangle" w="med" len="med"/>
            </a:ln>
            <a:effectLst/>
          </p:spPr>
          <p:txBody>
            <a:bodyPr wrap="square" lIns="45718" tIns="45718" rIns="45718" bIns="45718" numCol="1" anchor="t">
              <a:noAutofit/>
            </a:bodyPr>
            <a:lstStyle/>
            <a:p>
              <a:endParaRPr/>
            </a:p>
          </p:txBody>
        </p:sp>
      </p:grpSp>
      <p:grpSp>
        <p:nvGrpSpPr>
          <p:cNvPr id="703" name="Group"/>
          <p:cNvGrpSpPr/>
          <p:nvPr/>
        </p:nvGrpSpPr>
        <p:grpSpPr>
          <a:xfrm>
            <a:off x="5328946" y="2607951"/>
            <a:ext cx="10823550" cy="3707417"/>
            <a:chOff x="0" y="0"/>
            <a:chExt cx="10823546" cy="3707414"/>
          </a:xfrm>
        </p:grpSpPr>
        <p:pic>
          <p:nvPicPr>
            <p:cNvPr id="695" name="Picture 1" descr="Picture 1"/>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0" y="2919560"/>
              <a:ext cx="2144630" cy="787855"/>
            </a:xfrm>
            <a:prstGeom prst="rect">
              <a:avLst/>
            </a:prstGeom>
            <a:ln w="12700" cap="flat">
              <a:noFill/>
              <a:miter lim="400000"/>
            </a:ln>
            <a:effectLst/>
          </p:spPr>
        </p:pic>
        <p:pic>
          <p:nvPicPr>
            <p:cNvPr id="696" name="Screen Shot 2017-09-08 at 4.16.15 PM.png" descr="Screen Shot 2017-09-08 at 4.16.15 PM.png"/>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2956594" y="1493248"/>
              <a:ext cx="2144719" cy="1260594"/>
            </a:xfrm>
            <a:prstGeom prst="rect">
              <a:avLst/>
            </a:prstGeom>
            <a:ln w="12700" cap="flat">
              <a:noFill/>
              <a:miter lim="400000"/>
            </a:ln>
            <a:effectLst/>
          </p:spPr>
        </p:pic>
        <p:grpSp>
          <p:nvGrpSpPr>
            <p:cNvPr id="699" name="Group"/>
            <p:cNvGrpSpPr/>
            <p:nvPr/>
          </p:nvGrpSpPr>
          <p:grpSpPr>
            <a:xfrm>
              <a:off x="5585808" y="862496"/>
              <a:ext cx="2144631" cy="896180"/>
              <a:chOff x="0" y="0"/>
              <a:chExt cx="2144630" cy="896178"/>
            </a:xfrm>
          </p:grpSpPr>
          <p:pic>
            <p:nvPicPr>
              <p:cNvPr id="697" name="Picture 1" descr="Picture 1"/>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0" y="21130"/>
                <a:ext cx="993136" cy="718959"/>
              </a:xfrm>
              <a:prstGeom prst="rect">
                <a:avLst/>
              </a:prstGeom>
              <a:ln w="12700" cap="flat">
                <a:noFill/>
                <a:miter lim="400000"/>
              </a:ln>
              <a:effectLst/>
            </p:spPr>
          </p:pic>
          <p:pic>
            <p:nvPicPr>
              <p:cNvPr id="698" name="Picture 2" descr="Picture 2"/>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37216" y="0"/>
                <a:ext cx="1207415" cy="896179"/>
              </a:xfrm>
              <a:prstGeom prst="rect">
                <a:avLst/>
              </a:prstGeom>
              <a:ln w="12700" cap="flat">
                <a:noFill/>
                <a:miter lim="400000"/>
              </a:ln>
              <a:effectLst/>
            </p:spPr>
          </p:pic>
        </p:grpSp>
        <p:grpSp>
          <p:nvGrpSpPr>
            <p:cNvPr id="702" name="Group"/>
            <p:cNvGrpSpPr/>
            <p:nvPr/>
          </p:nvGrpSpPr>
          <p:grpSpPr>
            <a:xfrm>
              <a:off x="8212254" y="0"/>
              <a:ext cx="2611293" cy="827818"/>
              <a:chOff x="0" y="0"/>
              <a:chExt cx="2611292" cy="827817"/>
            </a:xfrm>
          </p:grpSpPr>
          <p:pic>
            <p:nvPicPr>
              <p:cNvPr id="700" name="Picture 1" descr="Picture 1"/>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a:xfrm>
                <a:off x="0" y="1213"/>
                <a:ext cx="1297975" cy="825418"/>
              </a:xfrm>
              <a:prstGeom prst="rect">
                <a:avLst/>
              </a:prstGeom>
              <a:ln w="12700" cap="flat">
                <a:noFill/>
                <a:miter lim="400000"/>
              </a:ln>
              <a:effectLst/>
            </p:spPr>
          </p:pic>
          <p:pic>
            <p:nvPicPr>
              <p:cNvPr id="701" name="Picture 2" descr="Picture 2"/>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377037" y="0"/>
                <a:ext cx="1234256" cy="827818"/>
              </a:xfrm>
              <a:prstGeom prst="rect">
                <a:avLst/>
              </a:prstGeom>
              <a:ln w="12700" cap="flat">
                <a:noFill/>
                <a:miter lim="400000"/>
              </a:ln>
              <a:effectLst/>
            </p:spPr>
          </p:pic>
        </p:grpSp>
      </p:grpSp>
      <p:sp>
        <p:nvSpPr>
          <p:cNvPr id="705" name="Line"/>
          <p:cNvSpPr/>
          <p:nvPr/>
        </p:nvSpPr>
        <p:spPr>
          <a:xfrm flipV="1">
            <a:off x="1279320" y="3427594"/>
            <a:ext cx="1" cy="2718274"/>
          </a:xfrm>
          <a:prstGeom prst="line">
            <a:avLst/>
          </a:prstGeom>
          <a:ln w="76200">
            <a:solidFill>
              <a:srgbClr val="FFAE2A"/>
            </a:solidFill>
          </a:ln>
        </p:spPr>
        <p:txBody>
          <a:bodyPr lIns="45718" tIns="45718" rIns="45718" bIns="45718"/>
          <a:lstStyle/>
          <a:p>
            <a:endParaRPr/>
          </a:p>
        </p:txBody>
      </p:sp>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 name="Structure content.."/>
          <p:cNvSpPr txBox="1"/>
          <p:nvPr/>
        </p:nvSpPr>
        <p:spPr>
          <a:xfrm>
            <a:off x="2986529" y="198475"/>
            <a:ext cx="11367249" cy="1102494"/>
          </a:xfrm>
          <a:prstGeom prst="rect">
            <a:avLst/>
          </a:prstGeom>
          <a:ln w="12700">
            <a:miter lim="400000"/>
          </a:ln>
          <a:extLst>
            <a:ext uri="{C572A759-6A51-4108-AA02-DFA0A04FC94B}">
              <ma14:wrappingTextBoxFlag xmlns:ma14="http://schemas.microsoft.com/office/mac/drawingml/2011/main" xmlns="" val="1"/>
            </a:ext>
          </a:extLst>
        </p:spPr>
        <p:txBody>
          <a:bodyPr wrap="none" lIns="67735" tIns="67735" rIns="67735" bIns="67735" anchor="ctr">
            <a:spAutoFit/>
          </a:bodyPr>
          <a:lstStyle>
            <a:lvl1pPr>
              <a:defRPr sz="6400">
                <a:solidFill>
                  <a:srgbClr val="FFFFFF"/>
                </a:solidFill>
              </a:defRPr>
            </a:lvl1pPr>
          </a:lstStyle>
          <a:p>
            <a:r>
              <a:t>Building Intelligence in Layers</a:t>
            </a:r>
          </a:p>
        </p:txBody>
      </p:sp>
      <p:sp>
        <p:nvSpPr>
          <p:cNvPr id="709" name="Feature Based Recommendations"/>
          <p:cNvSpPr txBox="1"/>
          <p:nvPr/>
        </p:nvSpPr>
        <p:spPr>
          <a:xfrm>
            <a:off x="1410265" y="3749513"/>
            <a:ext cx="4495338" cy="1798609"/>
          </a:xfrm>
          <a:prstGeom prst="rect">
            <a:avLst/>
          </a:prstGeom>
          <a:ln w="12700">
            <a:miter lim="400000"/>
          </a:ln>
          <a:extLst>
            <a:ext uri="{C572A759-6A51-4108-AA02-DFA0A04FC94B}">
              <ma14:wrappingTextBoxFlag xmlns:ma14="http://schemas.microsoft.com/office/mac/drawingml/2011/main" xmlns="" val="1"/>
            </a:ext>
          </a:extLst>
        </p:spPr>
        <p:txBody>
          <a:bodyPr lIns="67735" tIns="67735" rIns="67735" bIns="67735" anchor="ctr">
            <a:spAutoFit/>
          </a:bodyPr>
          <a:lstStyle>
            <a:lvl1pPr algn="l">
              <a:defRPr sz="3600">
                <a:solidFill>
                  <a:srgbClr val="595959"/>
                </a:solidFill>
              </a:defRPr>
            </a:lvl1pPr>
          </a:lstStyle>
          <a:p>
            <a:r>
              <a:t>Crowd behavior based recommendations</a:t>
            </a:r>
          </a:p>
        </p:txBody>
      </p:sp>
      <p:grpSp>
        <p:nvGrpSpPr>
          <p:cNvPr id="712" name="Group"/>
          <p:cNvGrpSpPr/>
          <p:nvPr/>
        </p:nvGrpSpPr>
        <p:grpSpPr>
          <a:xfrm>
            <a:off x="6044963" y="2366835"/>
            <a:ext cx="10667378" cy="4563965"/>
            <a:chOff x="0" y="0"/>
            <a:chExt cx="10667377" cy="4563964"/>
          </a:xfrm>
        </p:grpSpPr>
        <p:sp>
          <p:nvSpPr>
            <p:cNvPr id="710" name="Rectangle 1"/>
            <p:cNvSpPr/>
            <p:nvPr/>
          </p:nvSpPr>
          <p:spPr>
            <a:xfrm>
              <a:off x="0" y="0"/>
              <a:ext cx="10667378" cy="4563965"/>
            </a:xfrm>
            <a:prstGeom prst="rect">
              <a:avLst/>
            </a:prstGeom>
            <a:solidFill>
              <a:srgbClr val="FFFFFF"/>
            </a:solidFill>
            <a:ln w="12700" cap="flat">
              <a:noFill/>
              <a:miter lim="400000"/>
            </a:ln>
            <a:effectLst>
              <a:outerShdw blurRad="546100" dist="60656" dir="5400000" rotWithShape="0">
                <a:srgbClr val="000000">
                  <a:alpha val="36190"/>
                </a:srgbClr>
              </a:outerShdw>
            </a:effectLst>
          </p:spPr>
          <p:txBody>
            <a:bodyPr wrap="square" lIns="50800" tIns="50800" rIns="50800" bIns="50800" numCol="1" anchor="ctr">
              <a:noAutofit/>
            </a:bodyPr>
            <a:lstStyle/>
            <a:p>
              <a:pPr>
                <a:defRPr sz="2200">
                  <a:solidFill>
                    <a:srgbClr val="FFFFFF"/>
                  </a:solidFill>
                </a:defRPr>
              </a:pPr>
              <a:endParaRPr/>
            </a:p>
          </p:txBody>
        </p:sp>
        <p:pic>
          <p:nvPicPr>
            <p:cNvPr id="711" name="Picture 1" descr="Picture 1"/>
            <p:cNvPicPr>
              <a:picLocks noChangeAspect="1"/>
            </p:cNvPicPr>
            <p:nvPr/>
          </p:nvPicPr>
          <p:blipFill>
            <a:blip r:embed="rId3">
              <a:extLst/>
            </a:blip>
            <a:stretch>
              <a:fillRect/>
            </a:stretch>
          </p:blipFill>
          <p:spPr>
            <a:xfrm>
              <a:off x="295566" y="513236"/>
              <a:ext cx="9875164" cy="3627752"/>
            </a:xfrm>
            <a:prstGeom prst="rect">
              <a:avLst/>
            </a:prstGeom>
            <a:ln w="12700" cap="flat">
              <a:noFill/>
              <a:miter lim="400000"/>
            </a:ln>
            <a:effectLst/>
          </p:spPr>
        </p:pic>
      </p:grpSp>
      <p:sp>
        <p:nvSpPr>
          <p:cNvPr id="713" name="Line"/>
          <p:cNvSpPr/>
          <p:nvPr/>
        </p:nvSpPr>
        <p:spPr>
          <a:xfrm flipV="1">
            <a:off x="1258204" y="3707971"/>
            <a:ext cx="1" cy="1881694"/>
          </a:xfrm>
          <a:prstGeom prst="line">
            <a:avLst/>
          </a:prstGeom>
          <a:ln w="25400">
            <a:solidFill>
              <a:srgbClr val="FFAE2A"/>
            </a:solidFill>
          </a:ln>
        </p:spPr>
        <p:txBody>
          <a:bodyPr lIns="45718" tIns="45718" rIns="45718" bIns="45718"/>
          <a:lstStyle/>
          <a:p>
            <a:endParaRPr/>
          </a:p>
        </p:txBody>
      </p:sp>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0" name="Group"/>
          <p:cNvGrpSpPr/>
          <p:nvPr/>
        </p:nvGrpSpPr>
        <p:grpSpPr>
          <a:xfrm>
            <a:off x="5988897" y="1812178"/>
            <a:ext cx="10720433" cy="5989253"/>
            <a:chOff x="0" y="181820"/>
            <a:chExt cx="10720432" cy="5989252"/>
          </a:xfrm>
        </p:grpSpPr>
        <p:sp>
          <p:nvSpPr>
            <p:cNvPr id="718" name="Rectangle 1"/>
            <p:cNvSpPr/>
            <p:nvPr/>
          </p:nvSpPr>
          <p:spPr>
            <a:xfrm>
              <a:off x="0" y="181820"/>
              <a:ext cx="10720433" cy="5989253"/>
            </a:xfrm>
            <a:prstGeom prst="rect">
              <a:avLst/>
            </a:prstGeom>
            <a:solidFill>
              <a:srgbClr val="FFFFFF"/>
            </a:solidFill>
            <a:ln w="12700" cap="flat">
              <a:noFill/>
              <a:miter lim="400000"/>
            </a:ln>
            <a:effectLst>
              <a:outerShdw blurRad="546100" dist="60656" dir="5400000" rotWithShape="0">
                <a:srgbClr val="000000">
                  <a:alpha val="36190"/>
                </a:srgbClr>
              </a:outerShdw>
            </a:effectLst>
          </p:spPr>
          <p:txBody>
            <a:bodyPr wrap="square" lIns="50800" tIns="50800" rIns="50800" bIns="50800" numCol="1" anchor="ctr">
              <a:noAutofit/>
            </a:bodyPr>
            <a:lstStyle/>
            <a:p>
              <a:pPr>
                <a:defRPr sz="2200">
                  <a:solidFill>
                    <a:srgbClr val="FFFFFF"/>
                  </a:solidFill>
                </a:defRPr>
              </a:pPr>
              <a:endParaRPr/>
            </a:p>
          </p:txBody>
        </p:sp>
        <p:pic>
          <p:nvPicPr>
            <p:cNvPr id="719" name="Screen Shot 2017-09-08 at 4.16.15 PM.png" descr="Screen Shot 2017-09-08 at 4.16.15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412036" y="536285"/>
              <a:ext cx="9896361" cy="5280465"/>
            </a:xfrm>
            <a:prstGeom prst="rect">
              <a:avLst/>
            </a:prstGeom>
            <a:ln w="12700" cap="flat">
              <a:noFill/>
              <a:miter lim="400000"/>
            </a:ln>
            <a:effectLst/>
          </p:spPr>
        </p:pic>
      </p:grpSp>
      <p:sp>
        <p:nvSpPr>
          <p:cNvPr id="721" name="Feature Based Recommendations"/>
          <p:cNvSpPr txBox="1"/>
          <p:nvPr/>
        </p:nvSpPr>
        <p:spPr>
          <a:xfrm>
            <a:off x="1271652" y="6481809"/>
            <a:ext cx="4571584" cy="690791"/>
          </a:xfrm>
          <a:prstGeom prst="rect">
            <a:avLst/>
          </a:prstGeom>
          <a:ln w="12700">
            <a:miter lim="400000"/>
          </a:ln>
          <a:extLst>
            <a:ext uri="{C572A759-6A51-4108-AA02-DFA0A04FC94B}">
              <ma14:wrappingTextBoxFlag xmlns:ma14="http://schemas.microsoft.com/office/mac/drawingml/2011/main" xmlns="" val="1"/>
            </a:ext>
          </a:extLst>
        </p:spPr>
        <p:txBody>
          <a:bodyPr lIns="67735" tIns="67735" rIns="67735" bIns="67735" anchor="ctr">
            <a:spAutoFit/>
          </a:bodyPr>
          <a:lstStyle>
            <a:lvl1pPr algn="l">
              <a:defRPr sz="3600">
                <a:solidFill>
                  <a:srgbClr val="595959"/>
                </a:solidFill>
              </a:defRPr>
            </a:lvl1pPr>
          </a:lstStyle>
          <a:p>
            <a:endParaRPr dirty="0"/>
          </a:p>
        </p:txBody>
      </p:sp>
      <p:sp>
        <p:nvSpPr>
          <p:cNvPr id="722" name="+ Imagery"/>
          <p:cNvSpPr txBox="1"/>
          <p:nvPr/>
        </p:nvSpPr>
        <p:spPr>
          <a:xfrm>
            <a:off x="1269123" y="2038414"/>
            <a:ext cx="4403820" cy="5676771"/>
          </a:xfrm>
          <a:prstGeom prst="rect">
            <a:avLst/>
          </a:prstGeom>
          <a:ln w="12700">
            <a:miter lim="400000"/>
          </a:ln>
          <a:extLst>
            <a:ext uri="{C572A759-6A51-4108-AA02-DFA0A04FC94B}">
              <ma14:wrappingTextBoxFlag xmlns:ma14="http://schemas.microsoft.com/office/mac/drawingml/2011/main" xmlns="" val="1"/>
            </a:ext>
          </a:extLst>
        </p:spPr>
        <p:txBody>
          <a:bodyPr lIns="67735" tIns="67735" rIns="67735" bIns="67735" anchor="ctr">
            <a:spAutoFit/>
          </a:bodyPr>
          <a:lstStyle/>
          <a:p>
            <a:pPr algn="l" defTabSz="778971">
              <a:defRPr sz="3600">
                <a:solidFill>
                  <a:srgbClr val="A7A7A7"/>
                </a:solidFill>
              </a:defRPr>
            </a:pPr>
            <a:r>
              <a:rPr dirty="0"/>
              <a:t>Crowd behavior based recommendations </a:t>
            </a:r>
          </a:p>
          <a:p>
            <a:pPr algn="l" defTabSz="778971">
              <a:defRPr sz="3600">
                <a:solidFill>
                  <a:srgbClr val="A7A7A7"/>
                </a:solidFill>
              </a:defRPr>
            </a:pPr>
            <a:endParaRPr dirty="0"/>
          </a:p>
          <a:p>
            <a:pPr algn="l" defTabSz="778971">
              <a:defRPr sz="3600">
                <a:solidFill>
                  <a:srgbClr val="A7A7A7"/>
                </a:solidFill>
              </a:defRPr>
            </a:pPr>
            <a:r>
              <a:rPr dirty="0">
                <a:solidFill>
                  <a:srgbClr val="535353"/>
                </a:solidFill>
              </a:rPr>
              <a:t>+ Product </a:t>
            </a:r>
            <a:r>
              <a:rPr dirty="0" smtClean="0">
                <a:solidFill>
                  <a:srgbClr val="535353"/>
                </a:solidFill>
              </a:rPr>
              <a:t>Intelligence</a:t>
            </a:r>
            <a:endParaRPr lang="en-US" dirty="0" smtClean="0">
              <a:solidFill>
                <a:srgbClr val="535353"/>
              </a:solidFill>
            </a:endParaRPr>
          </a:p>
          <a:p>
            <a:pPr algn="l" defTabSz="778971">
              <a:defRPr sz="3600">
                <a:solidFill>
                  <a:srgbClr val="A7A7A7"/>
                </a:solidFill>
              </a:defRPr>
            </a:pPr>
            <a:endParaRPr lang="en-US" dirty="0">
              <a:solidFill>
                <a:srgbClr val="535353"/>
              </a:solidFill>
            </a:endParaRPr>
          </a:p>
          <a:p>
            <a:pPr algn="l" defTabSz="778971">
              <a:defRPr sz="3600">
                <a:solidFill>
                  <a:srgbClr val="A7A7A7"/>
                </a:solidFill>
              </a:defRPr>
            </a:pPr>
            <a:r>
              <a:rPr lang="en-US" dirty="0"/>
              <a:t>= Feature Based Recommendations</a:t>
            </a:r>
          </a:p>
          <a:p>
            <a:pPr algn="l" defTabSz="778971">
              <a:defRPr sz="3600">
                <a:solidFill>
                  <a:srgbClr val="A7A7A7"/>
                </a:solidFill>
              </a:defRPr>
            </a:pPr>
            <a:endParaRPr dirty="0">
              <a:solidFill>
                <a:srgbClr val="535353"/>
              </a:solidFill>
            </a:endParaRPr>
          </a:p>
        </p:txBody>
      </p:sp>
      <p:sp>
        <p:nvSpPr>
          <p:cNvPr id="723" name="Line"/>
          <p:cNvSpPr/>
          <p:nvPr/>
        </p:nvSpPr>
        <p:spPr>
          <a:xfrm flipV="1">
            <a:off x="1152629" y="1961619"/>
            <a:ext cx="1" cy="5830362"/>
          </a:xfrm>
          <a:prstGeom prst="line">
            <a:avLst/>
          </a:prstGeom>
          <a:ln w="25400">
            <a:solidFill>
              <a:srgbClr val="FFAE2A"/>
            </a:solidFill>
          </a:ln>
        </p:spPr>
        <p:txBody>
          <a:bodyPr lIns="45718" tIns="45718" rIns="45718" bIns="45718"/>
          <a:lstStyle/>
          <a:p>
            <a:endParaRPr/>
          </a:p>
        </p:txBody>
      </p:sp>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 name="Rectangle 1"/>
          <p:cNvSpPr/>
          <p:nvPr/>
        </p:nvSpPr>
        <p:spPr>
          <a:xfrm>
            <a:off x="6113673" y="2122216"/>
            <a:ext cx="10919252" cy="5682708"/>
          </a:xfrm>
          <a:prstGeom prst="rect">
            <a:avLst/>
          </a:prstGeom>
          <a:solidFill>
            <a:srgbClr val="FFFFFF"/>
          </a:solidFill>
          <a:ln w="12700">
            <a:miter lim="400000"/>
          </a:ln>
          <a:effectLst>
            <a:outerShdw blurRad="546100" dist="60656" dir="5400000" rotWithShape="0">
              <a:srgbClr val="000000">
                <a:alpha val="36190"/>
              </a:srgbClr>
            </a:outerShdw>
          </a:effectLst>
        </p:spPr>
        <p:txBody>
          <a:bodyPr lIns="50800" tIns="50800" rIns="50800" bIns="50800" anchor="ctr"/>
          <a:lstStyle/>
          <a:p>
            <a:pPr>
              <a:defRPr sz="2200">
                <a:solidFill>
                  <a:srgbClr val="FFFFFF"/>
                </a:solidFill>
              </a:defRPr>
            </a:pPr>
            <a:endParaRPr/>
          </a:p>
        </p:txBody>
      </p:sp>
      <p:pic>
        <p:nvPicPr>
          <p:cNvPr id="730" name="Picture 1" descr="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6272411" y="2845137"/>
            <a:ext cx="5051122" cy="3656645"/>
          </a:xfrm>
          <a:prstGeom prst="rect">
            <a:avLst/>
          </a:prstGeom>
          <a:ln w="12700">
            <a:miter lim="400000"/>
          </a:ln>
        </p:spPr>
      </p:pic>
      <p:pic>
        <p:nvPicPr>
          <p:cNvPr id="731" name="Picture 2" descr="Picture 2"/>
          <p:cNvPicPr>
            <a:picLocks noChangeAspect="1"/>
          </p:cNvPicPr>
          <p:nvPr/>
        </p:nvPicPr>
        <p:blipFill>
          <a:blip r:embed="rId4">
            <a:extLst/>
          </a:blip>
          <a:stretch>
            <a:fillRect/>
          </a:stretch>
        </p:blipFill>
        <p:spPr>
          <a:xfrm>
            <a:off x="10826176" y="2737667"/>
            <a:ext cx="6140943" cy="4557994"/>
          </a:xfrm>
          <a:prstGeom prst="rect">
            <a:avLst/>
          </a:prstGeom>
          <a:ln w="12700">
            <a:miter lim="400000"/>
          </a:ln>
        </p:spPr>
      </p:pic>
      <p:sp>
        <p:nvSpPr>
          <p:cNvPr id="732" name="+ Imagery"/>
          <p:cNvSpPr txBox="1"/>
          <p:nvPr/>
        </p:nvSpPr>
        <p:spPr>
          <a:xfrm>
            <a:off x="1322849" y="2258151"/>
            <a:ext cx="4711455" cy="5676771"/>
          </a:xfrm>
          <a:prstGeom prst="rect">
            <a:avLst/>
          </a:prstGeom>
          <a:ln w="12700">
            <a:miter lim="400000"/>
          </a:ln>
          <a:extLst>
            <a:ext uri="{C572A759-6A51-4108-AA02-DFA0A04FC94B}">
              <ma14:wrappingTextBoxFlag xmlns:ma14="http://schemas.microsoft.com/office/mac/drawingml/2011/main" xmlns="" val="1"/>
            </a:ext>
          </a:extLst>
        </p:spPr>
        <p:txBody>
          <a:bodyPr lIns="67735" tIns="67735" rIns="67735" bIns="67735" anchor="ctr">
            <a:spAutoFit/>
          </a:bodyPr>
          <a:lstStyle/>
          <a:p>
            <a:pPr algn="l">
              <a:defRPr sz="3600">
                <a:solidFill>
                  <a:srgbClr val="A7A7A7"/>
                </a:solidFill>
              </a:defRPr>
            </a:pPr>
            <a:r>
              <a:rPr dirty="0"/>
              <a:t>Feature Based Recommendations</a:t>
            </a:r>
          </a:p>
          <a:p>
            <a:pPr algn="l">
              <a:defRPr sz="3600">
                <a:solidFill>
                  <a:srgbClr val="A7A7A7"/>
                </a:solidFill>
              </a:defRPr>
            </a:pPr>
            <a:r>
              <a:rPr dirty="0"/>
              <a:t> </a:t>
            </a:r>
          </a:p>
          <a:p>
            <a:pPr algn="l">
              <a:defRPr sz="3600">
                <a:solidFill>
                  <a:srgbClr val="535353"/>
                </a:solidFill>
              </a:defRPr>
            </a:pPr>
            <a:r>
              <a:rPr dirty="0"/>
              <a:t>+ </a:t>
            </a:r>
            <a:r>
              <a:rPr lang="en-US" dirty="0" smtClean="0"/>
              <a:t>Visual </a:t>
            </a:r>
          </a:p>
          <a:p>
            <a:pPr algn="l">
              <a:defRPr sz="3600">
                <a:solidFill>
                  <a:srgbClr val="535353"/>
                </a:solidFill>
              </a:defRPr>
            </a:pPr>
            <a:r>
              <a:rPr lang="en-US" dirty="0" smtClean="0"/>
              <a:t>Intelligence</a:t>
            </a:r>
          </a:p>
          <a:p>
            <a:pPr algn="l">
              <a:defRPr sz="3600">
                <a:solidFill>
                  <a:srgbClr val="535353"/>
                </a:solidFill>
              </a:defRPr>
            </a:pPr>
            <a:endParaRPr lang="en-US" dirty="0" smtClean="0"/>
          </a:p>
          <a:p>
            <a:pPr algn="l">
              <a:defRPr sz="3600">
                <a:solidFill>
                  <a:srgbClr val="535353"/>
                </a:solidFill>
              </a:defRPr>
            </a:pPr>
            <a:r>
              <a:rPr lang="en-US" dirty="0" smtClean="0"/>
              <a:t>= Style-based</a:t>
            </a:r>
          </a:p>
          <a:p>
            <a:pPr algn="l">
              <a:defRPr sz="3600">
                <a:solidFill>
                  <a:srgbClr val="535353"/>
                </a:solidFill>
              </a:defRPr>
            </a:pPr>
            <a:r>
              <a:rPr lang="en-US" dirty="0" smtClean="0"/>
              <a:t>Recommendations</a:t>
            </a:r>
            <a:endParaRPr lang="en-US" dirty="0"/>
          </a:p>
          <a:p>
            <a:pPr algn="l">
              <a:defRPr sz="3600">
                <a:solidFill>
                  <a:srgbClr val="535353"/>
                </a:solidFill>
              </a:defRPr>
            </a:pPr>
            <a:endParaRPr lang="en-US" dirty="0"/>
          </a:p>
          <a:p>
            <a:pPr algn="l">
              <a:defRPr sz="3600">
                <a:solidFill>
                  <a:srgbClr val="535353"/>
                </a:solidFill>
              </a:defRPr>
            </a:pPr>
            <a:endParaRPr dirty="0"/>
          </a:p>
        </p:txBody>
      </p:sp>
      <p:sp>
        <p:nvSpPr>
          <p:cNvPr id="733" name="Line"/>
          <p:cNvSpPr/>
          <p:nvPr/>
        </p:nvSpPr>
        <p:spPr>
          <a:xfrm flipH="1" flipV="1">
            <a:off x="1236493" y="2258151"/>
            <a:ext cx="4658" cy="5410838"/>
          </a:xfrm>
          <a:prstGeom prst="line">
            <a:avLst/>
          </a:prstGeom>
          <a:ln w="25400">
            <a:solidFill>
              <a:srgbClr val="FFAE2A"/>
            </a:solidFill>
          </a:ln>
        </p:spPr>
        <p:txBody>
          <a:bodyPr lIns="45718" tIns="45718" rIns="45718" bIns="45718"/>
          <a:lstStyle/>
          <a:p>
            <a:endParaRPr/>
          </a:p>
        </p:txBody>
      </p:sp>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 name="+ Personalization (more AI)"/>
          <p:cNvSpPr txBox="1"/>
          <p:nvPr/>
        </p:nvSpPr>
        <p:spPr>
          <a:xfrm>
            <a:off x="1323416" y="2315413"/>
            <a:ext cx="4850596" cy="5122773"/>
          </a:xfrm>
          <a:prstGeom prst="rect">
            <a:avLst/>
          </a:prstGeom>
          <a:ln w="12700">
            <a:miter lim="400000"/>
          </a:ln>
          <a:extLst>
            <a:ext uri="{C572A759-6A51-4108-AA02-DFA0A04FC94B}">
              <ma14:wrappingTextBoxFlag xmlns:ma14="http://schemas.microsoft.com/office/mac/drawingml/2011/main" xmlns="" val="1"/>
            </a:ext>
          </a:extLst>
        </p:spPr>
        <p:txBody>
          <a:bodyPr lIns="67735" tIns="67735" rIns="67735" bIns="67735" anchor="ctr">
            <a:spAutoFit/>
          </a:bodyPr>
          <a:lstStyle/>
          <a:p>
            <a:pPr algn="l">
              <a:defRPr sz="3600">
                <a:solidFill>
                  <a:srgbClr val="A7A7A7"/>
                </a:solidFill>
              </a:defRPr>
            </a:pPr>
            <a:r>
              <a:rPr dirty="0"/>
              <a:t>Visually Similar Recommendations </a:t>
            </a:r>
          </a:p>
          <a:p>
            <a:pPr algn="l">
              <a:defRPr sz="3600">
                <a:solidFill>
                  <a:srgbClr val="595959"/>
                </a:solidFill>
              </a:defRPr>
            </a:pPr>
            <a:endParaRPr dirty="0"/>
          </a:p>
          <a:p>
            <a:pPr algn="l">
              <a:defRPr sz="3600">
                <a:solidFill>
                  <a:srgbClr val="595959"/>
                </a:solidFill>
              </a:defRPr>
            </a:pPr>
            <a:r>
              <a:rPr dirty="0" smtClean="0"/>
              <a:t>+</a:t>
            </a:r>
            <a:r>
              <a:rPr lang="en-US" dirty="0" smtClean="0"/>
              <a:t> Individulized Intelligence</a:t>
            </a:r>
          </a:p>
          <a:p>
            <a:pPr algn="l">
              <a:defRPr sz="3600">
                <a:solidFill>
                  <a:srgbClr val="595959"/>
                </a:solidFill>
              </a:defRPr>
            </a:pPr>
            <a:endParaRPr lang="en-US" dirty="0"/>
          </a:p>
          <a:p>
            <a:pPr algn="l">
              <a:defRPr sz="3600">
                <a:solidFill>
                  <a:srgbClr val="595959"/>
                </a:solidFill>
              </a:defRPr>
            </a:pPr>
            <a:r>
              <a:rPr lang="en-US" dirty="0"/>
              <a:t>= </a:t>
            </a:r>
            <a:r>
              <a:rPr lang="en-US" dirty="0" smtClean="0"/>
              <a:t>Contextual</a:t>
            </a:r>
          </a:p>
          <a:p>
            <a:pPr algn="l">
              <a:defRPr sz="3600">
                <a:solidFill>
                  <a:srgbClr val="595959"/>
                </a:solidFill>
              </a:defRPr>
            </a:pPr>
            <a:r>
              <a:rPr lang="en-US" dirty="0" smtClean="0"/>
              <a:t>Recommendations</a:t>
            </a:r>
            <a:endParaRPr lang="en-US" dirty="0"/>
          </a:p>
          <a:p>
            <a:pPr algn="l">
              <a:defRPr sz="3600">
                <a:solidFill>
                  <a:srgbClr val="595959"/>
                </a:solidFill>
              </a:defRPr>
            </a:pPr>
            <a:endParaRPr dirty="0"/>
          </a:p>
        </p:txBody>
      </p:sp>
      <p:sp>
        <p:nvSpPr>
          <p:cNvPr id="739" name="Rectangle 1"/>
          <p:cNvSpPr/>
          <p:nvPr/>
        </p:nvSpPr>
        <p:spPr>
          <a:xfrm>
            <a:off x="7667079" y="409336"/>
            <a:ext cx="7560758" cy="8934928"/>
          </a:xfrm>
          <a:prstGeom prst="rect">
            <a:avLst/>
          </a:prstGeom>
          <a:solidFill>
            <a:srgbClr val="FFFFFF"/>
          </a:solidFill>
          <a:ln w="12700">
            <a:miter lim="400000"/>
          </a:ln>
          <a:effectLst>
            <a:outerShdw blurRad="546100" dist="60656" dir="5400000" rotWithShape="0">
              <a:srgbClr val="000000">
                <a:alpha val="36190"/>
              </a:srgbClr>
            </a:outerShdw>
          </a:effectLst>
        </p:spPr>
        <p:txBody>
          <a:bodyPr lIns="50800" tIns="50800" rIns="50800" bIns="50800" anchor="ctr"/>
          <a:lstStyle/>
          <a:p>
            <a:pPr>
              <a:defRPr sz="2200">
                <a:solidFill>
                  <a:srgbClr val="FFFFFF"/>
                </a:solidFill>
              </a:defRPr>
            </a:pPr>
            <a:endParaRPr/>
          </a:p>
        </p:txBody>
      </p:sp>
      <p:pic>
        <p:nvPicPr>
          <p:cNvPr id="740" name="Picture 1" descr="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8280319" y="643780"/>
            <a:ext cx="6334019" cy="4027976"/>
          </a:xfrm>
          <a:prstGeom prst="rect">
            <a:avLst/>
          </a:prstGeom>
          <a:ln w="12700">
            <a:miter lim="400000"/>
          </a:ln>
        </p:spPr>
      </p:pic>
      <p:pic>
        <p:nvPicPr>
          <p:cNvPr id="741" name="Picture 2" descr="Picture 2"/>
          <p:cNvPicPr>
            <a:picLocks noChangeAspect="1"/>
          </p:cNvPicPr>
          <p:nvPr/>
        </p:nvPicPr>
        <p:blipFill>
          <a:blip r:embed="rId4">
            <a:extLst/>
          </a:blip>
          <a:stretch>
            <a:fillRect/>
          </a:stretch>
        </p:blipFill>
        <p:spPr>
          <a:xfrm>
            <a:off x="8232838" y="4797713"/>
            <a:ext cx="6429241" cy="4312107"/>
          </a:xfrm>
          <a:prstGeom prst="rect">
            <a:avLst/>
          </a:prstGeom>
          <a:ln w="12700">
            <a:miter lim="400000"/>
          </a:ln>
        </p:spPr>
      </p:pic>
      <p:sp>
        <p:nvSpPr>
          <p:cNvPr id="742" name="= Visually Similar Recommendations"/>
          <p:cNvSpPr txBox="1"/>
          <p:nvPr/>
        </p:nvSpPr>
        <p:spPr>
          <a:xfrm>
            <a:off x="1223512" y="6009286"/>
            <a:ext cx="5050405" cy="690791"/>
          </a:xfrm>
          <a:prstGeom prst="rect">
            <a:avLst/>
          </a:prstGeom>
          <a:ln w="12700">
            <a:miter lim="400000"/>
          </a:ln>
          <a:extLst>
            <a:ext uri="{C572A759-6A51-4108-AA02-DFA0A04FC94B}">
              <ma14:wrappingTextBoxFlag xmlns:ma14="http://schemas.microsoft.com/office/mac/drawingml/2011/main" xmlns="" val="1"/>
            </a:ext>
          </a:extLst>
        </p:spPr>
        <p:txBody>
          <a:bodyPr lIns="67735" tIns="67735" rIns="67735" bIns="67735" anchor="ctr">
            <a:spAutoFit/>
          </a:bodyPr>
          <a:lstStyle>
            <a:lvl1pPr algn="l">
              <a:defRPr sz="3600">
                <a:solidFill>
                  <a:srgbClr val="595959"/>
                </a:solidFill>
              </a:defRPr>
            </a:lvl1pPr>
          </a:lstStyle>
          <a:p>
            <a:endParaRPr dirty="0"/>
          </a:p>
        </p:txBody>
      </p:sp>
      <p:sp>
        <p:nvSpPr>
          <p:cNvPr id="743" name="Line"/>
          <p:cNvSpPr/>
          <p:nvPr/>
        </p:nvSpPr>
        <p:spPr>
          <a:xfrm flipV="1">
            <a:off x="1152629" y="1961619"/>
            <a:ext cx="1" cy="5130249"/>
          </a:xfrm>
          <a:prstGeom prst="line">
            <a:avLst/>
          </a:prstGeom>
          <a:ln w="25400">
            <a:solidFill>
              <a:srgbClr val="FFAE2A"/>
            </a:solidFill>
          </a:ln>
        </p:spPr>
        <p:txBody>
          <a:bodyPr lIns="45718" tIns="45718" rIns="45718" bIns="45718"/>
          <a:lstStyle/>
          <a:p>
            <a:endParaRPr/>
          </a:p>
        </p:txBody>
      </p:sp>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8" name="Picture 5" descr="Picture 5"/>
          <p:cNvPicPr>
            <a:picLocks noChangeAspect="1"/>
          </p:cNvPicPr>
          <p:nvPr/>
        </p:nvPicPr>
        <p:blipFill>
          <a:blip r:embed="rId3">
            <a:alphaModFix amt="20000"/>
            <a:extLst>
              <a:ext uri="{28A0092B-C50C-407E-A947-70E740481C1C}">
                <a14:useLocalDpi xmlns:a14="http://schemas.microsoft.com/office/drawing/2010/main"/>
              </a:ext>
            </a:extLst>
          </a:blip>
          <a:srcRect/>
          <a:stretch>
            <a:fillRect/>
          </a:stretch>
        </p:blipFill>
        <p:spPr>
          <a:xfrm>
            <a:off x="0" y="-1"/>
            <a:ext cx="17340263" cy="9753601"/>
          </a:xfrm>
          <a:prstGeom prst="rect">
            <a:avLst/>
          </a:prstGeom>
          <a:ln w="12700">
            <a:miter lim="400000"/>
          </a:ln>
        </p:spPr>
      </p:pic>
      <p:sp>
        <p:nvSpPr>
          <p:cNvPr id="749" name="Shape 252"/>
          <p:cNvSpPr txBox="1"/>
          <p:nvPr/>
        </p:nvSpPr>
        <p:spPr>
          <a:xfrm>
            <a:off x="1402539" y="3836389"/>
            <a:ext cx="13313664" cy="1900684"/>
          </a:xfrm>
          <a:prstGeom prst="rect">
            <a:avLst/>
          </a:prstGeom>
          <a:ln w="12700">
            <a:miter lim="400000"/>
          </a:ln>
          <a:extLst>
            <a:ext uri="{C572A759-6A51-4108-AA02-DFA0A04FC94B}">
              <ma14:wrappingTextBoxFlag xmlns:ma14="http://schemas.microsoft.com/office/mac/drawingml/2011/main" xmlns="" val="1"/>
            </a:ext>
          </a:extLst>
        </p:spPr>
        <p:txBody>
          <a:bodyPr lIns="121904" tIns="121904" rIns="121904" bIns="121904" anchor="ctr">
            <a:spAutoFit/>
          </a:bodyPr>
          <a:lstStyle/>
          <a:p>
            <a:pPr algn="l">
              <a:defRPr sz="5300">
                <a:solidFill>
                  <a:srgbClr val="6C6969"/>
                </a:solidFill>
              </a:defRPr>
            </a:pPr>
            <a:r>
              <a:t>How to build AI that works.</a:t>
            </a:r>
          </a:p>
          <a:p>
            <a:pPr algn="l">
              <a:defRPr sz="5300" b="1">
                <a:solidFill>
                  <a:srgbClr val="6C6969"/>
                </a:solidFill>
                <a:latin typeface="+mn-lt"/>
                <a:ea typeface="+mn-ea"/>
                <a:cs typeface="+mn-cs"/>
                <a:sym typeface="Helvetica Neue"/>
              </a:defRPr>
            </a:pPr>
            <a:r>
              <a:t>3 Lessons Leaned:</a:t>
            </a:r>
          </a:p>
        </p:txBody>
      </p:sp>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 name="Oval 129"/>
          <p:cNvSpPr/>
          <p:nvPr/>
        </p:nvSpPr>
        <p:spPr>
          <a:xfrm>
            <a:off x="6655053" y="7925660"/>
            <a:ext cx="273261" cy="269019"/>
          </a:xfrm>
          <a:prstGeom prst="ellipse">
            <a:avLst/>
          </a:prstGeom>
          <a:solidFill>
            <a:srgbClr val="F78D39"/>
          </a:solidFill>
          <a:ln w="38100" cap="flat">
            <a:solidFill>
              <a:srgbClr val="F78D39"/>
            </a:solidFill>
            <a:prstDash val="solid"/>
            <a:miter lim="400000"/>
          </a:ln>
          <a:effectLst>
            <a:outerShdw blurRad="50800" dist="38100" dir="2700000" rotWithShape="0">
              <a:srgbClr val="000000">
                <a:alpha val="40000"/>
              </a:srgbClr>
            </a:outerShdw>
          </a:effectLst>
        </p:spPr>
        <p:txBody>
          <a:bodyPr wrap="square" lIns="50800" tIns="50800" rIns="50800" bIns="50800" numCol="1" anchor="ctr">
            <a:noAutofit/>
          </a:bodyPr>
          <a:lstStyle/>
          <a:p>
            <a:endParaRPr sz="2200">
              <a:solidFill>
                <a:srgbClr val="FFFFFF"/>
              </a:solidFill>
            </a:endParaRPr>
          </a:p>
        </p:txBody>
      </p:sp>
      <p:sp>
        <p:nvSpPr>
          <p:cNvPr id="753" name="Oval 130"/>
          <p:cNvSpPr/>
          <p:nvPr/>
        </p:nvSpPr>
        <p:spPr>
          <a:xfrm>
            <a:off x="12698419" y="7914688"/>
            <a:ext cx="273261" cy="269019"/>
          </a:xfrm>
          <a:prstGeom prst="ellipse">
            <a:avLst/>
          </a:prstGeom>
          <a:solidFill>
            <a:srgbClr val="FFFFFF"/>
          </a:solidFill>
          <a:ln w="38100" cap="flat">
            <a:solidFill>
              <a:srgbClr val="F78D39"/>
            </a:solidFill>
            <a:prstDash val="solid"/>
            <a:miter lim="400000"/>
          </a:ln>
          <a:effectLst>
            <a:outerShdw blurRad="50800" dist="38100" dir="2700000" rotWithShape="0">
              <a:srgbClr val="000000">
                <a:alpha val="40000"/>
              </a:srgbClr>
            </a:outerShdw>
          </a:effectLst>
        </p:spPr>
        <p:txBody>
          <a:bodyPr wrap="square" lIns="50800" tIns="50800" rIns="50800" bIns="50800" numCol="1" anchor="ctr">
            <a:noAutofit/>
          </a:bodyPr>
          <a:lstStyle/>
          <a:p>
            <a:endParaRPr sz="2200">
              <a:solidFill>
                <a:srgbClr val="FFFFFF"/>
              </a:solidFill>
            </a:endParaRPr>
          </a:p>
        </p:txBody>
      </p:sp>
      <p:sp>
        <p:nvSpPr>
          <p:cNvPr id="754" name="Straight Arrow Connector 131"/>
          <p:cNvSpPr/>
          <p:nvPr/>
        </p:nvSpPr>
        <p:spPr>
          <a:xfrm>
            <a:off x="9651690" y="8058802"/>
            <a:ext cx="546521" cy="1"/>
          </a:xfrm>
          <a:prstGeom prst="line">
            <a:avLst/>
          </a:prstGeom>
          <a:noFill/>
          <a:ln w="25400" cap="flat">
            <a:solidFill>
              <a:srgbClr val="F78D39"/>
            </a:solidFill>
            <a:prstDash val="solid"/>
            <a:miter lim="400000"/>
            <a:tailEnd type="triangle" w="med" len="med"/>
          </a:ln>
          <a:effectLst>
            <a:outerShdw blurRad="50800" dist="38100" dir="2700000" rotWithShape="0">
              <a:srgbClr val="000000">
                <a:alpha val="40000"/>
              </a:srgbClr>
            </a:outerShdw>
          </a:effectLst>
        </p:spPr>
        <p:txBody>
          <a:bodyPr wrap="square" lIns="50800" tIns="50800" rIns="50800" bIns="50800" numCol="1" anchor="ctr">
            <a:noAutofit/>
          </a:bodyPr>
          <a:lstStyle/>
          <a:p>
            <a:endParaRPr/>
          </a:p>
        </p:txBody>
      </p:sp>
      <p:sp>
        <p:nvSpPr>
          <p:cNvPr id="755" name="TextBox 132"/>
          <p:cNvSpPr txBox="1"/>
          <p:nvPr/>
        </p:nvSpPr>
        <p:spPr>
          <a:xfrm>
            <a:off x="7329837" y="7924857"/>
            <a:ext cx="2588528" cy="273638"/>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algn="l">
              <a:defRPr sz="2100">
                <a:solidFill>
                  <a:srgbClr val="404040"/>
                </a:solidFill>
                <a:latin typeface="+mn-lt"/>
                <a:ea typeface="+mn-ea"/>
                <a:cs typeface="+mn-cs"/>
                <a:sym typeface="Helvetica Neue"/>
              </a:defRPr>
            </a:lvl1pPr>
          </a:lstStyle>
          <a:p>
            <a:r>
              <a:rPr dirty="0">
                <a:solidFill>
                  <a:srgbClr val="F78D39"/>
                </a:solidFill>
              </a:rPr>
              <a:t>A.I. starting point</a:t>
            </a:r>
          </a:p>
        </p:txBody>
      </p:sp>
      <p:sp>
        <p:nvSpPr>
          <p:cNvPr id="756" name="TextBox 133"/>
          <p:cNvSpPr txBox="1"/>
          <p:nvPr/>
        </p:nvSpPr>
        <p:spPr>
          <a:xfrm>
            <a:off x="10492795" y="7920499"/>
            <a:ext cx="2101702" cy="27363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algn="l">
              <a:defRPr sz="2100">
                <a:solidFill>
                  <a:srgbClr val="404040"/>
                </a:solidFill>
                <a:latin typeface="+mn-lt"/>
                <a:ea typeface="+mn-ea"/>
                <a:cs typeface="+mn-cs"/>
                <a:sym typeface="Helvetica Neue"/>
              </a:defRPr>
            </a:lvl1pPr>
          </a:lstStyle>
          <a:p>
            <a:r>
              <a:rPr>
                <a:solidFill>
                  <a:srgbClr val="F78D39"/>
                </a:solidFill>
              </a:rPr>
              <a:t>Improvement path</a:t>
            </a:r>
          </a:p>
        </p:txBody>
      </p:sp>
      <p:sp>
        <p:nvSpPr>
          <p:cNvPr id="757" name="TextBox 134"/>
          <p:cNvSpPr txBox="1"/>
          <p:nvPr/>
        </p:nvSpPr>
        <p:spPr>
          <a:xfrm>
            <a:off x="13376901" y="7911386"/>
            <a:ext cx="2377267" cy="273638"/>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algn="l">
              <a:defRPr sz="2100">
                <a:solidFill>
                  <a:srgbClr val="404040"/>
                </a:solidFill>
                <a:latin typeface="+mn-lt"/>
                <a:ea typeface="+mn-ea"/>
                <a:cs typeface="+mn-cs"/>
                <a:sym typeface="Helvetica Neue"/>
              </a:defRPr>
            </a:lvl1pPr>
          </a:lstStyle>
          <a:p>
            <a:r>
              <a:rPr>
                <a:solidFill>
                  <a:srgbClr val="F78D39"/>
                </a:solidFill>
              </a:rPr>
              <a:t>Measurable end-point</a:t>
            </a:r>
          </a:p>
        </p:txBody>
      </p:sp>
      <p:sp>
        <p:nvSpPr>
          <p:cNvPr id="758" name="Freeform 28"/>
          <p:cNvSpPr/>
          <p:nvPr/>
        </p:nvSpPr>
        <p:spPr>
          <a:xfrm>
            <a:off x="11165635" y="2116297"/>
            <a:ext cx="2097681" cy="3475369"/>
          </a:xfrm>
          <a:custGeom>
            <a:avLst/>
            <a:gdLst/>
            <a:ahLst/>
            <a:cxnLst>
              <a:cxn ang="0">
                <a:pos x="wd2" y="hd2"/>
              </a:cxn>
              <a:cxn ang="5400000">
                <a:pos x="wd2" y="hd2"/>
              </a:cxn>
              <a:cxn ang="10800000">
                <a:pos x="wd2" y="hd2"/>
              </a:cxn>
              <a:cxn ang="16200000">
                <a:pos x="wd2" y="hd2"/>
              </a:cxn>
            </a:cxnLst>
            <a:rect l="0" t="0" r="r" b="b"/>
            <a:pathLst>
              <a:path w="21600" h="21600" extrusionOk="0">
                <a:moveTo>
                  <a:pt x="21600" y="4992"/>
                </a:moveTo>
                <a:cubicBezTo>
                  <a:pt x="15529" y="1724"/>
                  <a:pt x="7906" y="0"/>
                  <a:pt x="0" y="0"/>
                </a:cubicBezTo>
                <a:lnTo>
                  <a:pt x="0" y="21600"/>
                </a:lnTo>
                <a:lnTo>
                  <a:pt x="21600" y="4992"/>
                </a:lnTo>
                <a:close/>
              </a:path>
            </a:pathLst>
          </a:custGeom>
          <a:solidFill>
            <a:schemeClr val="accent3"/>
          </a:solidFill>
          <a:ln w="3175" cap="flat">
            <a:solidFill>
              <a:srgbClr val="FFFFFF"/>
            </a:solidFill>
            <a:prstDash val="solid"/>
            <a:round/>
          </a:ln>
          <a:effectLst/>
        </p:spPr>
        <p:txBody>
          <a:bodyPr wrap="square" lIns="50800" tIns="50800" rIns="50800" bIns="50800" numCol="1" anchor="t">
            <a:noAutofit/>
          </a:bodyPr>
          <a:lstStyle/>
          <a:p>
            <a:pPr>
              <a:lnSpc>
                <a:spcPct val="90000"/>
              </a:lnSpc>
              <a:defRPr b="1">
                <a:latin typeface="+mn-lt"/>
                <a:ea typeface="+mn-ea"/>
                <a:cs typeface="+mn-cs"/>
                <a:sym typeface="Helvetica Neue"/>
              </a:defRPr>
            </a:pPr>
            <a:endParaRPr/>
          </a:p>
        </p:txBody>
      </p:sp>
      <p:sp>
        <p:nvSpPr>
          <p:cNvPr id="759" name="Freeform 29"/>
          <p:cNvSpPr/>
          <p:nvPr/>
        </p:nvSpPr>
        <p:spPr>
          <a:xfrm>
            <a:off x="11165635" y="2919988"/>
            <a:ext cx="3206243" cy="2671678"/>
          </a:xfrm>
          <a:custGeom>
            <a:avLst/>
            <a:gdLst/>
            <a:ahLst/>
            <a:cxnLst>
              <a:cxn ang="0">
                <a:pos x="wd2" y="hd2"/>
              </a:cxn>
              <a:cxn ang="5400000">
                <a:pos x="wd2" y="hd2"/>
              </a:cxn>
              <a:cxn ang="10800000">
                <a:pos x="wd2" y="hd2"/>
              </a:cxn>
              <a:cxn ang="16200000">
                <a:pos x="wd2" y="hd2"/>
              </a:cxn>
            </a:cxnLst>
            <a:rect l="0" t="0" r="r" b="b"/>
            <a:pathLst>
              <a:path w="21600" h="21600" extrusionOk="0">
                <a:moveTo>
                  <a:pt x="21600" y="16643"/>
                </a:moveTo>
                <a:cubicBezTo>
                  <a:pt x="20677" y="10151"/>
                  <a:pt x="18000" y="4249"/>
                  <a:pt x="14123" y="0"/>
                </a:cubicBezTo>
                <a:lnTo>
                  <a:pt x="0" y="21600"/>
                </a:lnTo>
                <a:lnTo>
                  <a:pt x="21600" y="16643"/>
                </a:lnTo>
                <a:close/>
              </a:path>
            </a:pathLst>
          </a:custGeom>
          <a:solidFill>
            <a:srgbClr val="FFA295"/>
          </a:solidFill>
          <a:ln w="3175" cap="flat">
            <a:solidFill>
              <a:srgbClr val="FFFFFF"/>
            </a:solidFill>
            <a:prstDash val="solid"/>
            <a:round/>
          </a:ln>
          <a:effectLst/>
        </p:spPr>
        <p:txBody>
          <a:bodyPr wrap="square" lIns="50800" tIns="50800" rIns="50800" bIns="50800" numCol="1" anchor="t">
            <a:noAutofit/>
          </a:bodyPr>
          <a:lstStyle/>
          <a:p>
            <a:pPr>
              <a:lnSpc>
                <a:spcPct val="90000"/>
              </a:lnSpc>
              <a:defRPr b="1">
                <a:latin typeface="+mn-lt"/>
                <a:ea typeface="+mn-ea"/>
                <a:cs typeface="+mn-cs"/>
                <a:sym typeface="Helvetica Neue"/>
              </a:defRPr>
            </a:pPr>
            <a:endParaRPr/>
          </a:p>
        </p:txBody>
      </p:sp>
      <p:sp>
        <p:nvSpPr>
          <p:cNvPr id="760" name="Freeform 30"/>
          <p:cNvSpPr/>
          <p:nvPr/>
        </p:nvSpPr>
        <p:spPr>
          <a:xfrm>
            <a:off x="11165635" y="4978948"/>
            <a:ext cx="3260365" cy="2351395"/>
          </a:xfrm>
          <a:custGeom>
            <a:avLst/>
            <a:gdLst/>
            <a:ahLst/>
            <a:cxnLst>
              <a:cxn ang="0">
                <a:pos x="wd2" y="hd2"/>
              </a:cxn>
              <a:cxn ang="5400000">
                <a:pos x="wd2" y="hd2"/>
              </a:cxn>
              <a:cxn ang="10800000">
                <a:pos x="wd2" y="hd2"/>
              </a:cxn>
              <a:cxn ang="16200000">
                <a:pos x="wd2" y="hd2"/>
              </a:cxn>
            </a:cxnLst>
            <a:rect l="0" t="0" r="r" b="b"/>
            <a:pathLst>
              <a:path w="21600" h="21600" extrusionOk="0">
                <a:moveTo>
                  <a:pt x="18696" y="21600"/>
                </a:moveTo>
                <a:cubicBezTo>
                  <a:pt x="20511" y="16636"/>
                  <a:pt x="21600" y="11135"/>
                  <a:pt x="21600" y="5635"/>
                </a:cubicBezTo>
                <a:cubicBezTo>
                  <a:pt x="21600" y="3757"/>
                  <a:pt x="21418" y="1878"/>
                  <a:pt x="21237" y="0"/>
                </a:cubicBezTo>
                <a:lnTo>
                  <a:pt x="0" y="5635"/>
                </a:lnTo>
                <a:lnTo>
                  <a:pt x="18696" y="21600"/>
                </a:lnTo>
                <a:close/>
              </a:path>
            </a:pathLst>
          </a:custGeom>
          <a:solidFill>
            <a:srgbClr val="7030A0"/>
          </a:solidFill>
          <a:ln w="3175" cap="flat">
            <a:solidFill>
              <a:srgbClr val="FFFFFF"/>
            </a:solidFill>
            <a:prstDash val="solid"/>
            <a:round/>
          </a:ln>
          <a:effectLst/>
        </p:spPr>
        <p:txBody>
          <a:bodyPr wrap="square" lIns="50800" tIns="50800" rIns="50800" bIns="50800" numCol="1" anchor="t">
            <a:noAutofit/>
          </a:bodyPr>
          <a:lstStyle/>
          <a:p>
            <a:pPr>
              <a:lnSpc>
                <a:spcPct val="90000"/>
              </a:lnSpc>
              <a:defRPr b="1">
                <a:latin typeface="+mn-lt"/>
                <a:ea typeface="+mn-ea"/>
                <a:cs typeface="+mn-cs"/>
                <a:sym typeface="Helvetica Neue"/>
              </a:defRPr>
            </a:pPr>
            <a:endParaRPr/>
          </a:p>
        </p:txBody>
      </p:sp>
      <p:sp>
        <p:nvSpPr>
          <p:cNvPr id="761" name="Freeform 34"/>
          <p:cNvSpPr/>
          <p:nvPr/>
        </p:nvSpPr>
        <p:spPr>
          <a:xfrm>
            <a:off x="7905112" y="4978948"/>
            <a:ext cx="3260525" cy="2351395"/>
          </a:xfrm>
          <a:custGeom>
            <a:avLst/>
            <a:gdLst/>
            <a:ahLst/>
            <a:cxnLst>
              <a:cxn ang="0">
                <a:pos x="wd2" y="hd2"/>
              </a:cxn>
              <a:cxn ang="5400000">
                <a:pos x="wd2" y="hd2"/>
              </a:cxn>
              <a:cxn ang="10800000">
                <a:pos x="wd2" y="hd2"/>
              </a:cxn>
              <a:cxn ang="16200000">
                <a:pos x="wd2" y="hd2"/>
              </a:cxn>
            </a:cxnLst>
            <a:rect l="0" t="0" r="r" b="b"/>
            <a:pathLst>
              <a:path w="21515" h="21600" extrusionOk="0">
                <a:moveTo>
                  <a:pt x="277" y="0"/>
                </a:moveTo>
                <a:cubicBezTo>
                  <a:pt x="96" y="1878"/>
                  <a:pt x="5" y="3757"/>
                  <a:pt x="5" y="5501"/>
                </a:cubicBezTo>
                <a:cubicBezTo>
                  <a:pt x="-85" y="11135"/>
                  <a:pt x="1000" y="16636"/>
                  <a:pt x="2807" y="21600"/>
                </a:cubicBezTo>
                <a:lnTo>
                  <a:pt x="21515" y="5635"/>
                </a:lnTo>
                <a:lnTo>
                  <a:pt x="277" y="0"/>
                </a:lnTo>
                <a:close/>
              </a:path>
            </a:pathLst>
          </a:custGeom>
          <a:solidFill>
            <a:srgbClr val="005180"/>
          </a:solidFill>
          <a:ln w="3175" cap="flat">
            <a:solidFill>
              <a:srgbClr val="FFFFFF"/>
            </a:solidFill>
            <a:prstDash val="solid"/>
            <a:round/>
          </a:ln>
          <a:effectLst/>
        </p:spPr>
        <p:txBody>
          <a:bodyPr wrap="square" lIns="50800" tIns="50800" rIns="50800" bIns="50800" numCol="1" anchor="t">
            <a:noAutofit/>
          </a:bodyPr>
          <a:lstStyle/>
          <a:p>
            <a:pPr>
              <a:lnSpc>
                <a:spcPct val="90000"/>
              </a:lnSpc>
              <a:defRPr b="1">
                <a:latin typeface="+mn-lt"/>
                <a:ea typeface="+mn-ea"/>
                <a:cs typeface="+mn-cs"/>
                <a:sym typeface="Helvetica Neue"/>
              </a:defRPr>
            </a:pPr>
            <a:endParaRPr/>
          </a:p>
        </p:txBody>
      </p:sp>
      <p:sp>
        <p:nvSpPr>
          <p:cNvPr id="762" name="Freeform 35"/>
          <p:cNvSpPr/>
          <p:nvPr/>
        </p:nvSpPr>
        <p:spPr>
          <a:xfrm>
            <a:off x="7946332" y="2919988"/>
            <a:ext cx="3219307" cy="2671678"/>
          </a:xfrm>
          <a:custGeom>
            <a:avLst/>
            <a:gdLst/>
            <a:ahLst/>
            <a:cxnLst>
              <a:cxn ang="0">
                <a:pos x="wd2" y="hd2"/>
              </a:cxn>
              <a:cxn ang="5400000">
                <a:pos x="wd2" y="hd2"/>
              </a:cxn>
              <a:cxn ang="10800000">
                <a:pos x="wd2" y="hd2"/>
              </a:cxn>
              <a:cxn ang="16200000">
                <a:pos x="wd2" y="hd2"/>
              </a:cxn>
            </a:cxnLst>
            <a:rect l="0" t="0" r="r" b="b"/>
            <a:pathLst>
              <a:path w="21600" h="21600" extrusionOk="0">
                <a:moveTo>
                  <a:pt x="7445" y="0"/>
                </a:moveTo>
                <a:cubicBezTo>
                  <a:pt x="3585" y="4249"/>
                  <a:pt x="919" y="10151"/>
                  <a:pt x="0" y="16643"/>
                </a:cubicBezTo>
                <a:lnTo>
                  <a:pt x="21600" y="21600"/>
                </a:lnTo>
                <a:lnTo>
                  <a:pt x="7445" y="0"/>
                </a:lnTo>
                <a:close/>
              </a:path>
            </a:pathLst>
          </a:custGeom>
          <a:solidFill>
            <a:srgbClr val="FFC000"/>
          </a:solidFill>
          <a:ln w="3175" cap="flat">
            <a:solidFill>
              <a:srgbClr val="FFFFFF"/>
            </a:solidFill>
            <a:prstDash val="solid"/>
            <a:round/>
          </a:ln>
          <a:effectLst/>
        </p:spPr>
        <p:txBody>
          <a:bodyPr wrap="square" lIns="50800" tIns="50800" rIns="50800" bIns="50800" numCol="1" anchor="t">
            <a:noAutofit/>
          </a:bodyPr>
          <a:lstStyle/>
          <a:p>
            <a:pPr>
              <a:lnSpc>
                <a:spcPct val="90000"/>
              </a:lnSpc>
              <a:defRPr b="1">
                <a:latin typeface="+mn-lt"/>
                <a:ea typeface="+mn-ea"/>
                <a:cs typeface="+mn-cs"/>
                <a:sym typeface="Helvetica Neue"/>
              </a:defRPr>
            </a:pPr>
            <a:endParaRPr/>
          </a:p>
        </p:txBody>
      </p:sp>
      <p:sp>
        <p:nvSpPr>
          <p:cNvPr id="763" name="Freeform 36"/>
          <p:cNvSpPr/>
          <p:nvPr/>
        </p:nvSpPr>
        <p:spPr>
          <a:xfrm>
            <a:off x="9056758" y="2116297"/>
            <a:ext cx="2108879" cy="3475369"/>
          </a:xfrm>
          <a:custGeom>
            <a:avLst/>
            <a:gdLst/>
            <a:ahLst/>
            <a:cxnLst>
              <a:cxn ang="0">
                <a:pos x="wd2" y="hd2"/>
              </a:cxn>
              <a:cxn ang="5400000">
                <a:pos x="wd2" y="hd2"/>
              </a:cxn>
              <a:cxn ang="10800000">
                <a:pos x="wd2" y="hd2"/>
              </a:cxn>
              <a:cxn ang="16200000">
                <a:pos x="wd2" y="hd2"/>
              </a:cxn>
            </a:cxnLst>
            <a:rect l="0" t="0" r="r" b="b"/>
            <a:pathLst>
              <a:path w="21600" h="21600" extrusionOk="0">
                <a:moveTo>
                  <a:pt x="21460" y="0"/>
                </a:moveTo>
                <a:cubicBezTo>
                  <a:pt x="13605" y="0"/>
                  <a:pt x="6031" y="1724"/>
                  <a:pt x="0" y="4992"/>
                </a:cubicBezTo>
                <a:lnTo>
                  <a:pt x="21600" y="21600"/>
                </a:lnTo>
                <a:lnTo>
                  <a:pt x="21460" y="0"/>
                </a:lnTo>
                <a:close/>
              </a:path>
            </a:pathLst>
          </a:custGeom>
          <a:solidFill>
            <a:srgbClr val="99DAFF"/>
          </a:solidFill>
          <a:ln w="3175" cap="flat">
            <a:solidFill>
              <a:srgbClr val="FFFFFF"/>
            </a:solidFill>
            <a:prstDash val="solid"/>
            <a:round/>
          </a:ln>
          <a:effectLst/>
        </p:spPr>
        <p:txBody>
          <a:bodyPr wrap="square" lIns="50800" tIns="50800" rIns="50800" bIns="50800" numCol="1" anchor="t">
            <a:noAutofit/>
          </a:bodyPr>
          <a:lstStyle/>
          <a:p>
            <a:pPr>
              <a:lnSpc>
                <a:spcPct val="90000"/>
              </a:lnSpc>
              <a:defRPr b="1">
                <a:latin typeface="+mn-lt"/>
                <a:ea typeface="+mn-ea"/>
                <a:cs typeface="+mn-cs"/>
                <a:sym typeface="Helvetica Neue"/>
              </a:defRPr>
            </a:pPr>
            <a:endParaRPr/>
          </a:p>
        </p:txBody>
      </p:sp>
      <p:sp>
        <p:nvSpPr>
          <p:cNvPr id="764" name="Oval 101"/>
          <p:cNvSpPr/>
          <p:nvPr/>
        </p:nvSpPr>
        <p:spPr>
          <a:xfrm>
            <a:off x="10274425" y="4608805"/>
            <a:ext cx="1794430" cy="1983993"/>
          </a:xfrm>
          <a:prstGeom prst="ellipse">
            <a:avLst/>
          </a:prstGeom>
          <a:solidFill>
            <a:srgbClr val="FFFFFF"/>
          </a:solidFill>
          <a:ln w="12700" cap="flat">
            <a:noFill/>
            <a:miter lim="400000"/>
          </a:ln>
          <a:effectLst/>
        </p:spPr>
        <p:txBody>
          <a:bodyPr wrap="square" lIns="50800" tIns="50800" rIns="50800" bIns="50800" numCol="1" anchor="ctr">
            <a:noAutofit/>
          </a:bodyPr>
          <a:lstStyle/>
          <a:p>
            <a:pPr>
              <a:lnSpc>
                <a:spcPct val="90000"/>
              </a:lnSpc>
              <a:spcBef>
                <a:spcPts val="900"/>
              </a:spcBef>
              <a:defRPr sz="1400" b="1">
                <a:solidFill>
                  <a:srgbClr val="FFFFFF"/>
                </a:solidFill>
                <a:latin typeface="Arial"/>
                <a:ea typeface="Arial"/>
                <a:cs typeface="Arial"/>
                <a:sym typeface="Arial"/>
              </a:defRPr>
            </a:pPr>
            <a:endParaRPr/>
          </a:p>
        </p:txBody>
      </p:sp>
      <p:sp>
        <p:nvSpPr>
          <p:cNvPr id="765" name="Block Arc 130"/>
          <p:cNvSpPr/>
          <p:nvPr/>
        </p:nvSpPr>
        <p:spPr>
          <a:xfrm>
            <a:off x="8812936" y="3131032"/>
            <a:ext cx="4675417" cy="3704543"/>
          </a:xfrm>
          <a:custGeom>
            <a:avLst/>
            <a:gdLst/>
            <a:ahLst/>
            <a:cxnLst>
              <a:cxn ang="0">
                <a:pos x="wd2" y="hd2"/>
              </a:cxn>
              <a:cxn ang="5400000">
                <a:pos x="wd2" y="hd2"/>
              </a:cxn>
              <a:cxn ang="10800000">
                <a:pos x="wd2" y="hd2"/>
              </a:cxn>
              <a:cxn ang="16200000">
                <a:pos x="wd2" y="hd2"/>
              </a:cxn>
            </a:cxnLst>
            <a:rect l="0" t="0" r="r" b="b"/>
            <a:pathLst>
              <a:path w="19043" h="19428" extrusionOk="0">
                <a:moveTo>
                  <a:pt x="1270" y="19416"/>
                </a:moveTo>
                <a:cubicBezTo>
                  <a:pt x="-1038" y="13868"/>
                  <a:pt x="-129" y="7225"/>
                  <a:pt x="3417" y="3078"/>
                </a:cubicBezTo>
                <a:cubicBezTo>
                  <a:pt x="5789" y="305"/>
                  <a:pt x="10707" y="-2172"/>
                  <a:pt x="15680" y="3072"/>
                </a:cubicBezTo>
                <a:cubicBezTo>
                  <a:pt x="18152" y="5678"/>
                  <a:pt x="20562" y="12804"/>
                  <a:pt x="17840" y="19428"/>
                </a:cubicBezTo>
                <a:lnTo>
                  <a:pt x="16086" y="18094"/>
                </a:lnTo>
                <a:cubicBezTo>
                  <a:pt x="17940" y="13700"/>
                  <a:pt x="16428" y="7297"/>
                  <a:pt x="14547" y="5076"/>
                </a:cubicBezTo>
                <a:cubicBezTo>
                  <a:pt x="12666" y="2855"/>
                  <a:pt x="7624" y="1500"/>
                  <a:pt x="4800" y="4767"/>
                </a:cubicBezTo>
                <a:cubicBezTo>
                  <a:pt x="1979" y="8031"/>
                  <a:pt x="1259" y="13627"/>
                  <a:pt x="3093" y="18037"/>
                </a:cubicBezTo>
                <a:lnTo>
                  <a:pt x="1270" y="19416"/>
                </a:lnTo>
                <a:close/>
              </a:path>
            </a:pathLst>
          </a:custGeom>
          <a:solidFill>
            <a:srgbClr val="FFFFFF">
              <a:alpha val="40000"/>
            </a:srgbClr>
          </a:solidFill>
          <a:ln w="12700" cap="flat">
            <a:solidFill>
              <a:srgbClr val="FFFFFF"/>
            </a:solidFill>
            <a:prstDash val="solid"/>
            <a:miter lim="800000"/>
          </a:ln>
          <a:effectLst/>
        </p:spPr>
        <p:txBody>
          <a:bodyPr wrap="square" lIns="50800" tIns="50800" rIns="50800" bIns="50800" numCol="1" anchor="ctr">
            <a:noAutofit/>
          </a:bodyPr>
          <a:lstStyle/>
          <a:p>
            <a:pPr>
              <a:lnSpc>
                <a:spcPct val="90000"/>
              </a:lnSpc>
              <a:spcBef>
                <a:spcPts val="900"/>
              </a:spcBef>
              <a:defRPr sz="1400" b="1">
                <a:solidFill>
                  <a:srgbClr val="FFFFFF"/>
                </a:solidFill>
                <a:latin typeface="Arial"/>
                <a:ea typeface="Arial"/>
                <a:cs typeface="Arial"/>
                <a:sym typeface="Arial"/>
              </a:defRPr>
            </a:pPr>
            <a:endParaRPr/>
          </a:p>
        </p:txBody>
      </p:sp>
      <p:sp>
        <p:nvSpPr>
          <p:cNvPr id="766" name="Block Arc 196"/>
          <p:cNvSpPr/>
          <p:nvPr/>
        </p:nvSpPr>
        <p:spPr>
          <a:xfrm>
            <a:off x="8343521" y="2617505"/>
            <a:ext cx="5644235" cy="4509744"/>
          </a:xfrm>
          <a:custGeom>
            <a:avLst/>
            <a:gdLst/>
            <a:ahLst/>
            <a:cxnLst>
              <a:cxn ang="0">
                <a:pos x="wd2" y="hd2"/>
              </a:cxn>
              <a:cxn ang="5400000">
                <a:pos x="wd2" y="hd2"/>
              </a:cxn>
              <a:cxn ang="10800000">
                <a:pos x="wd2" y="hd2"/>
              </a:cxn>
              <a:cxn ang="16200000">
                <a:pos x="wd2" y="hd2"/>
              </a:cxn>
            </a:cxnLst>
            <a:rect l="0" t="0" r="r" b="b"/>
            <a:pathLst>
              <a:path w="19486" h="20529" extrusionOk="0">
                <a:moveTo>
                  <a:pt x="1301" y="20529"/>
                </a:moveTo>
                <a:cubicBezTo>
                  <a:pt x="-1056" y="14778"/>
                  <a:pt x="-140" y="7480"/>
                  <a:pt x="3475" y="3210"/>
                </a:cubicBezTo>
                <a:cubicBezTo>
                  <a:pt x="7090" y="-1060"/>
                  <a:pt x="12363" y="-1071"/>
                  <a:pt x="15988" y="3183"/>
                </a:cubicBezTo>
                <a:cubicBezTo>
                  <a:pt x="19612" y="7437"/>
                  <a:pt x="20544" y="14732"/>
                  <a:pt x="18199" y="20493"/>
                </a:cubicBezTo>
                <a:lnTo>
                  <a:pt x="16741" y="19320"/>
                </a:lnTo>
                <a:cubicBezTo>
                  <a:pt x="18549" y="14738"/>
                  <a:pt x="17910" y="8516"/>
                  <a:pt x="14910" y="4996"/>
                </a:cubicBezTo>
                <a:cubicBezTo>
                  <a:pt x="11911" y="1476"/>
                  <a:pt x="7548" y="1485"/>
                  <a:pt x="4556" y="5018"/>
                </a:cubicBezTo>
                <a:cubicBezTo>
                  <a:pt x="1565" y="8552"/>
                  <a:pt x="807" y="14591"/>
                  <a:pt x="2757" y="19350"/>
                </a:cubicBezTo>
                <a:lnTo>
                  <a:pt x="1301" y="20529"/>
                </a:lnTo>
                <a:close/>
              </a:path>
            </a:pathLst>
          </a:custGeom>
          <a:solidFill>
            <a:srgbClr val="FFFFFF">
              <a:alpha val="20000"/>
            </a:srgbClr>
          </a:solidFill>
          <a:ln w="12700" cap="flat">
            <a:solidFill>
              <a:srgbClr val="FFFFFF"/>
            </a:solidFill>
            <a:prstDash val="solid"/>
            <a:miter lim="800000"/>
          </a:ln>
          <a:effectLst/>
        </p:spPr>
        <p:txBody>
          <a:bodyPr wrap="square" lIns="50800" tIns="50800" rIns="50800" bIns="50800" numCol="1" anchor="ctr">
            <a:noAutofit/>
          </a:bodyPr>
          <a:lstStyle/>
          <a:p>
            <a:pPr>
              <a:lnSpc>
                <a:spcPct val="90000"/>
              </a:lnSpc>
              <a:spcBef>
                <a:spcPts val="900"/>
              </a:spcBef>
              <a:defRPr sz="1400" b="1">
                <a:solidFill>
                  <a:srgbClr val="FFFFFF"/>
                </a:solidFill>
                <a:latin typeface="Arial"/>
                <a:ea typeface="Arial"/>
                <a:cs typeface="Arial"/>
                <a:sym typeface="Arial"/>
              </a:defRPr>
            </a:pPr>
            <a:endParaRPr/>
          </a:p>
        </p:txBody>
      </p:sp>
      <p:sp>
        <p:nvSpPr>
          <p:cNvPr id="767" name="Block Arc 104"/>
          <p:cNvSpPr/>
          <p:nvPr/>
        </p:nvSpPr>
        <p:spPr>
          <a:xfrm>
            <a:off x="9321513" y="3621337"/>
            <a:ext cx="3674870" cy="2956799"/>
          </a:xfrm>
          <a:custGeom>
            <a:avLst/>
            <a:gdLst/>
            <a:ahLst/>
            <a:cxnLst>
              <a:cxn ang="0">
                <a:pos x="wd2" y="hd2"/>
              </a:cxn>
              <a:cxn ang="5400000">
                <a:pos x="wd2" y="hd2"/>
              </a:cxn>
              <a:cxn ang="10800000">
                <a:pos x="wd2" y="hd2"/>
              </a:cxn>
              <a:cxn ang="16200000">
                <a:pos x="wd2" y="hd2"/>
              </a:cxn>
            </a:cxnLst>
            <a:rect l="0" t="0" r="r" b="b"/>
            <a:pathLst>
              <a:path w="19763" h="19726" extrusionOk="0">
                <a:moveTo>
                  <a:pt x="1301" y="19726"/>
                </a:moveTo>
                <a:lnTo>
                  <a:pt x="1301" y="19726"/>
                </a:lnTo>
                <a:cubicBezTo>
                  <a:pt x="-1404" y="13401"/>
                  <a:pt x="245" y="5347"/>
                  <a:pt x="4984" y="1737"/>
                </a:cubicBezTo>
                <a:cubicBezTo>
                  <a:pt x="9723" y="-1874"/>
                  <a:pt x="15757" y="326"/>
                  <a:pt x="18463" y="6651"/>
                </a:cubicBezTo>
                <a:cubicBezTo>
                  <a:pt x="20191" y="10692"/>
                  <a:pt x="20196" y="15650"/>
                  <a:pt x="18475" y="19697"/>
                </a:cubicBezTo>
                <a:lnTo>
                  <a:pt x="16359" y="18094"/>
                </a:lnTo>
                <a:lnTo>
                  <a:pt x="16359" y="18094"/>
                </a:lnTo>
                <a:cubicBezTo>
                  <a:pt x="18383" y="13306"/>
                  <a:pt x="17124" y="7227"/>
                  <a:pt x="13547" y="4518"/>
                </a:cubicBezTo>
                <a:cubicBezTo>
                  <a:pt x="9970" y="1809"/>
                  <a:pt x="5429" y="3494"/>
                  <a:pt x="3405" y="8283"/>
                </a:cubicBezTo>
                <a:cubicBezTo>
                  <a:pt x="2115" y="11334"/>
                  <a:pt x="2119" y="15069"/>
                  <a:pt x="3414" y="18116"/>
                </a:cubicBezTo>
                <a:close/>
              </a:path>
            </a:pathLst>
          </a:custGeom>
          <a:solidFill>
            <a:srgbClr val="FFFFFF">
              <a:alpha val="60000"/>
            </a:srgbClr>
          </a:solidFill>
          <a:ln w="12700" cap="flat">
            <a:solidFill>
              <a:srgbClr val="FFFFFF"/>
            </a:solidFill>
            <a:prstDash val="solid"/>
            <a:miter lim="800000"/>
          </a:ln>
          <a:effectLst/>
        </p:spPr>
        <p:txBody>
          <a:bodyPr wrap="square" lIns="50800" tIns="50800" rIns="50800" bIns="50800" numCol="1" anchor="ctr">
            <a:noAutofit/>
          </a:bodyPr>
          <a:lstStyle/>
          <a:p>
            <a:pPr>
              <a:lnSpc>
                <a:spcPct val="90000"/>
              </a:lnSpc>
              <a:spcBef>
                <a:spcPts val="900"/>
              </a:spcBef>
              <a:defRPr sz="1400" b="1">
                <a:solidFill>
                  <a:srgbClr val="FFFFFF"/>
                </a:solidFill>
                <a:latin typeface="Arial"/>
                <a:ea typeface="Arial"/>
                <a:cs typeface="Arial"/>
                <a:sym typeface="Arial"/>
              </a:defRPr>
            </a:pPr>
            <a:endParaRPr/>
          </a:p>
        </p:txBody>
      </p:sp>
      <p:sp>
        <p:nvSpPr>
          <p:cNvPr id="768" name="Block Arc 200"/>
          <p:cNvSpPr/>
          <p:nvPr/>
        </p:nvSpPr>
        <p:spPr>
          <a:xfrm>
            <a:off x="9773691" y="4120450"/>
            <a:ext cx="2784903" cy="2205090"/>
          </a:xfrm>
          <a:custGeom>
            <a:avLst/>
            <a:gdLst/>
            <a:ahLst/>
            <a:cxnLst>
              <a:cxn ang="0">
                <a:pos x="wd2" y="hd2"/>
              </a:cxn>
              <a:cxn ang="5400000">
                <a:pos x="wd2" y="hd2"/>
              </a:cxn>
              <a:cxn ang="10800000">
                <a:pos x="wd2" y="hd2"/>
              </a:cxn>
              <a:cxn ang="16200000">
                <a:pos x="wd2" y="hd2"/>
              </a:cxn>
            </a:cxnLst>
            <a:rect l="0" t="0" r="r" b="b"/>
            <a:pathLst>
              <a:path w="19593" h="19501" extrusionOk="0">
                <a:moveTo>
                  <a:pt x="3507" y="2953"/>
                </a:moveTo>
                <a:cubicBezTo>
                  <a:pt x="7933" y="-2099"/>
                  <a:pt x="13593" y="290"/>
                  <a:pt x="16050" y="3034"/>
                </a:cubicBezTo>
                <a:cubicBezTo>
                  <a:pt x="18506" y="5777"/>
                  <a:pt x="21318" y="12096"/>
                  <a:pt x="18246" y="19417"/>
                </a:cubicBezTo>
                <a:cubicBezTo>
                  <a:pt x="17323" y="18709"/>
                  <a:pt x="16227" y="18182"/>
                  <a:pt x="15305" y="17474"/>
                </a:cubicBezTo>
                <a:cubicBezTo>
                  <a:pt x="16982" y="11951"/>
                  <a:pt x="15224" y="9084"/>
                  <a:pt x="13882" y="6750"/>
                </a:cubicBezTo>
                <a:cubicBezTo>
                  <a:pt x="12599" y="4518"/>
                  <a:pt x="8356" y="3252"/>
                  <a:pt x="5640" y="6608"/>
                </a:cubicBezTo>
                <a:cubicBezTo>
                  <a:pt x="2924" y="9964"/>
                  <a:pt x="3410" y="14088"/>
                  <a:pt x="4137" y="17422"/>
                </a:cubicBezTo>
                <a:cubicBezTo>
                  <a:pt x="3161" y="18151"/>
                  <a:pt x="2330" y="18798"/>
                  <a:pt x="1169" y="19501"/>
                </a:cubicBezTo>
                <a:cubicBezTo>
                  <a:pt x="497" y="18404"/>
                  <a:pt x="-282" y="13618"/>
                  <a:pt x="101" y="10842"/>
                </a:cubicBezTo>
                <a:cubicBezTo>
                  <a:pt x="484" y="8066"/>
                  <a:pt x="1147" y="5527"/>
                  <a:pt x="3507" y="2953"/>
                </a:cubicBezTo>
                <a:close/>
              </a:path>
            </a:pathLst>
          </a:custGeom>
          <a:solidFill>
            <a:srgbClr val="FFFFFF">
              <a:alpha val="80000"/>
            </a:srgbClr>
          </a:solidFill>
          <a:ln w="12700" cap="flat">
            <a:solidFill>
              <a:srgbClr val="FFFFFF"/>
            </a:solidFill>
            <a:prstDash val="solid"/>
            <a:miter lim="800000"/>
          </a:ln>
          <a:effectLst/>
        </p:spPr>
        <p:txBody>
          <a:bodyPr wrap="square" lIns="50800" tIns="50800" rIns="50800" bIns="50800" numCol="1" anchor="ctr">
            <a:noAutofit/>
          </a:bodyPr>
          <a:lstStyle/>
          <a:p>
            <a:pPr>
              <a:lnSpc>
                <a:spcPct val="90000"/>
              </a:lnSpc>
              <a:spcBef>
                <a:spcPts val="900"/>
              </a:spcBef>
              <a:defRPr sz="1400" b="1">
                <a:solidFill>
                  <a:srgbClr val="FFFFFF"/>
                </a:solidFill>
                <a:latin typeface="Arial"/>
                <a:ea typeface="Arial"/>
                <a:cs typeface="Arial"/>
                <a:sym typeface="Arial"/>
              </a:defRPr>
            </a:pPr>
            <a:endParaRPr/>
          </a:p>
        </p:txBody>
      </p:sp>
      <p:sp>
        <p:nvSpPr>
          <p:cNvPr id="769" name="TextBox 107"/>
          <p:cNvSpPr/>
          <p:nvPr/>
        </p:nvSpPr>
        <p:spPr>
          <a:xfrm rot="19800000">
            <a:off x="9900365" y="6081914"/>
            <a:ext cx="941283" cy="367840"/>
          </a:xfrm>
          <a:custGeom>
            <a:avLst/>
            <a:gdLst/>
            <a:ahLst/>
            <a:cxnLst>
              <a:cxn ang="0">
                <a:pos x="wd2" y="hd2"/>
              </a:cxn>
              <a:cxn ang="5400000">
                <a:pos x="wd2" y="hd2"/>
              </a:cxn>
              <a:cxn ang="10800000">
                <a:pos x="wd2" y="hd2"/>
              </a:cxn>
              <a:cxn ang="16200000">
                <a:pos x="wd2" y="hd2"/>
              </a:cxn>
            </a:cxnLst>
            <a:rect l="0" t="0" r="r" b="b"/>
            <a:pathLst>
              <a:path w="21600" h="21600" extrusionOk="0">
                <a:moveTo>
                  <a:pt x="213" y="1537"/>
                </a:moveTo>
                <a:lnTo>
                  <a:pt x="21600" y="0"/>
                </a:lnTo>
                <a:lnTo>
                  <a:pt x="21387" y="20063"/>
                </a:lnTo>
                <a:lnTo>
                  <a:pt x="0" y="21600"/>
                </a:lnTo>
                <a:close/>
              </a:path>
            </a:pathLst>
          </a:cu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defRPr sz="1200" b="1">
                <a:latin typeface="+mn-lt"/>
                <a:ea typeface="+mn-ea"/>
                <a:cs typeface="+mn-cs"/>
                <a:sym typeface="Helvetica Neue"/>
              </a:defRPr>
            </a:lvl1pPr>
          </a:lstStyle>
          <a:p>
            <a:r>
              <a:t>Basic</a:t>
            </a:r>
          </a:p>
        </p:txBody>
      </p:sp>
      <p:sp>
        <p:nvSpPr>
          <p:cNvPr id="770" name="TextBox 108"/>
          <p:cNvSpPr/>
          <p:nvPr/>
        </p:nvSpPr>
        <p:spPr>
          <a:xfrm rot="19800000">
            <a:off x="8880285" y="6566294"/>
            <a:ext cx="1427020" cy="381486"/>
          </a:xfrm>
          <a:custGeom>
            <a:avLst/>
            <a:gdLst/>
            <a:ahLst/>
            <a:cxnLst>
              <a:cxn ang="0">
                <a:pos x="wd2" y="hd2"/>
              </a:cxn>
              <a:cxn ang="5400000">
                <a:pos x="wd2" y="hd2"/>
              </a:cxn>
              <a:cxn ang="10800000">
                <a:pos x="wd2" y="hd2"/>
              </a:cxn>
              <a:cxn ang="16200000">
                <a:pos x="wd2" y="hd2"/>
              </a:cxn>
            </a:cxnLst>
            <a:rect l="0" t="0" r="r" b="b"/>
            <a:pathLst>
              <a:path w="21600" h="21600" extrusionOk="0">
                <a:moveTo>
                  <a:pt x="141" y="2255"/>
                </a:moveTo>
                <a:lnTo>
                  <a:pt x="21600" y="0"/>
                </a:lnTo>
                <a:lnTo>
                  <a:pt x="21459" y="19345"/>
                </a:lnTo>
                <a:lnTo>
                  <a:pt x="0" y="21600"/>
                </a:lnTo>
                <a:close/>
              </a:path>
            </a:pathLst>
          </a:cu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defRPr sz="1200" b="1">
                <a:latin typeface="+mn-lt"/>
                <a:ea typeface="+mn-ea"/>
                <a:cs typeface="+mn-cs"/>
                <a:sym typeface="Helvetica Neue"/>
              </a:defRPr>
            </a:lvl1pPr>
          </a:lstStyle>
          <a:p>
            <a:r>
              <a:t>Intermediate</a:t>
            </a:r>
          </a:p>
        </p:txBody>
      </p:sp>
      <p:sp>
        <p:nvSpPr>
          <p:cNvPr id="771" name="TextBox 109"/>
          <p:cNvSpPr/>
          <p:nvPr/>
        </p:nvSpPr>
        <p:spPr>
          <a:xfrm rot="19800000">
            <a:off x="7864143" y="7207812"/>
            <a:ext cx="1427020" cy="381486"/>
          </a:xfrm>
          <a:custGeom>
            <a:avLst/>
            <a:gdLst/>
            <a:ahLst/>
            <a:cxnLst>
              <a:cxn ang="0">
                <a:pos x="wd2" y="hd2"/>
              </a:cxn>
              <a:cxn ang="5400000">
                <a:pos x="wd2" y="hd2"/>
              </a:cxn>
              <a:cxn ang="10800000">
                <a:pos x="wd2" y="hd2"/>
              </a:cxn>
              <a:cxn ang="16200000">
                <a:pos x="wd2" y="hd2"/>
              </a:cxn>
            </a:cxnLst>
            <a:rect l="0" t="0" r="r" b="b"/>
            <a:pathLst>
              <a:path w="21600" h="21600" extrusionOk="0">
                <a:moveTo>
                  <a:pt x="141" y="2255"/>
                </a:moveTo>
                <a:lnTo>
                  <a:pt x="21600" y="0"/>
                </a:lnTo>
                <a:lnTo>
                  <a:pt x="21459" y="19345"/>
                </a:lnTo>
                <a:lnTo>
                  <a:pt x="0" y="21600"/>
                </a:lnTo>
                <a:close/>
              </a:path>
            </a:pathLst>
          </a:cu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defRPr sz="1200" b="1">
                <a:latin typeface="+mn-lt"/>
                <a:ea typeface="+mn-ea"/>
                <a:cs typeface="+mn-cs"/>
                <a:sym typeface="Helvetica Neue"/>
              </a:defRPr>
            </a:lvl1pPr>
          </a:lstStyle>
          <a:p>
            <a:r>
              <a:t>Advanced</a:t>
            </a:r>
          </a:p>
        </p:txBody>
      </p:sp>
      <p:sp>
        <p:nvSpPr>
          <p:cNvPr id="772" name="TextBox 110"/>
          <p:cNvSpPr txBox="1"/>
          <p:nvPr/>
        </p:nvSpPr>
        <p:spPr>
          <a:xfrm>
            <a:off x="6879117" y="6028449"/>
            <a:ext cx="1096810" cy="47476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defRPr sz="2000">
                <a:solidFill>
                  <a:srgbClr val="005180"/>
                </a:solidFill>
                <a:latin typeface="+mn-lt"/>
                <a:ea typeface="+mn-ea"/>
                <a:cs typeface="+mn-cs"/>
                <a:sym typeface="Helvetica Neue"/>
              </a:defRPr>
            </a:lvl1pPr>
          </a:lstStyle>
          <a:p>
            <a:r>
              <a:t>Pricing</a:t>
            </a:r>
          </a:p>
        </p:txBody>
      </p:sp>
      <p:sp>
        <p:nvSpPr>
          <p:cNvPr id="773" name="TextBox 111"/>
          <p:cNvSpPr txBox="1"/>
          <p:nvPr/>
        </p:nvSpPr>
        <p:spPr>
          <a:xfrm>
            <a:off x="6634153" y="3594271"/>
            <a:ext cx="1740468" cy="47476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defRPr sz="2000">
                <a:solidFill>
                  <a:srgbClr val="928104"/>
                </a:solidFill>
                <a:latin typeface="+mn-lt"/>
                <a:ea typeface="+mn-ea"/>
                <a:cs typeface="+mn-cs"/>
                <a:sym typeface="Helvetica Neue"/>
              </a:defRPr>
            </a:lvl1pPr>
          </a:lstStyle>
          <a:p>
            <a:r>
              <a:t>Assortment</a:t>
            </a:r>
          </a:p>
        </p:txBody>
      </p:sp>
      <p:sp>
        <p:nvSpPr>
          <p:cNvPr id="774" name="TextBox 112"/>
          <p:cNvSpPr txBox="1"/>
          <p:nvPr/>
        </p:nvSpPr>
        <p:spPr>
          <a:xfrm>
            <a:off x="7724393" y="1833103"/>
            <a:ext cx="2661495" cy="47476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defRPr sz="2000">
                <a:solidFill>
                  <a:schemeClr val="accent1"/>
                </a:solidFill>
                <a:latin typeface="+mn-lt"/>
                <a:ea typeface="+mn-ea"/>
                <a:cs typeface="+mn-cs"/>
                <a:sym typeface="Helvetica Neue"/>
              </a:defRPr>
            </a:lvl1pPr>
          </a:lstStyle>
          <a:p>
            <a:r>
              <a:t>Online Experience</a:t>
            </a:r>
          </a:p>
        </p:txBody>
      </p:sp>
      <p:sp>
        <p:nvSpPr>
          <p:cNvPr id="775" name="TextBox 113"/>
          <p:cNvSpPr txBox="1"/>
          <p:nvPr/>
        </p:nvSpPr>
        <p:spPr>
          <a:xfrm>
            <a:off x="11979661" y="1833103"/>
            <a:ext cx="2896463" cy="47476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defRPr sz="2000">
                <a:solidFill>
                  <a:srgbClr val="2E7116"/>
                </a:solidFill>
                <a:latin typeface="+mn-lt"/>
                <a:ea typeface="+mn-ea"/>
                <a:cs typeface="+mn-cs"/>
                <a:sym typeface="Helvetica Neue"/>
              </a:defRPr>
            </a:lvl1pPr>
          </a:lstStyle>
          <a:p>
            <a:r>
              <a:t>In-Store Experience</a:t>
            </a:r>
          </a:p>
        </p:txBody>
      </p:sp>
      <p:sp>
        <p:nvSpPr>
          <p:cNvPr id="776" name="TextBox 114"/>
          <p:cNvSpPr txBox="1"/>
          <p:nvPr/>
        </p:nvSpPr>
        <p:spPr>
          <a:xfrm>
            <a:off x="14222336" y="3594271"/>
            <a:ext cx="1575578" cy="47476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defRPr sz="2000">
                <a:solidFill>
                  <a:srgbClr val="A71500"/>
                </a:solidFill>
                <a:latin typeface="+mn-lt"/>
                <a:ea typeface="+mn-ea"/>
                <a:cs typeface="+mn-cs"/>
                <a:sym typeface="Helvetica Neue"/>
              </a:defRPr>
            </a:lvl1pPr>
          </a:lstStyle>
          <a:p>
            <a:r>
              <a:t>Fulfillment</a:t>
            </a:r>
          </a:p>
        </p:txBody>
      </p:sp>
      <p:sp>
        <p:nvSpPr>
          <p:cNvPr id="777" name="TextBox 115"/>
          <p:cNvSpPr txBox="1"/>
          <p:nvPr/>
        </p:nvSpPr>
        <p:spPr>
          <a:xfrm>
            <a:off x="14433452" y="6028449"/>
            <a:ext cx="1222833" cy="47476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defRPr sz="2000">
                <a:solidFill>
                  <a:srgbClr val="7030A0"/>
                </a:solidFill>
                <a:latin typeface="+mn-lt"/>
                <a:ea typeface="+mn-ea"/>
                <a:cs typeface="+mn-cs"/>
                <a:sym typeface="Helvetica Neue"/>
              </a:defRPr>
            </a:lvl1pPr>
          </a:lstStyle>
          <a:p>
            <a:r>
              <a:t>Returns</a:t>
            </a:r>
          </a:p>
        </p:txBody>
      </p:sp>
      <p:sp>
        <p:nvSpPr>
          <p:cNvPr id="778" name="Oval 116"/>
          <p:cNvSpPr/>
          <p:nvPr/>
        </p:nvSpPr>
        <p:spPr>
          <a:xfrm>
            <a:off x="9929703" y="5687102"/>
            <a:ext cx="254459" cy="271238"/>
          </a:xfrm>
          <a:prstGeom prst="ellipse">
            <a:avLst/>
          </a:prstGeom>
          <a:solidFill>
            <a:srgbClr val="F78D39"/>
          </a:solidFill>
          <a:ln w="38100" cap="flat">
            <a:solidFill>
              <a:srgbClr val="F78D39"/>
            </a:solidFill>
            <a:prstDash val="solid"/>
            <a:miter lim="400000"/>
          </a:ln>
          <a:effectLst>
            <a:outerShdw blurRad="50800" dist="38100" dir="2700000" rotWithShape="0">
              <a:srgbClr val="000000">
                <a:alpha val="40000"/>
              </a:srgbClr>
            </a:outerShdw>
          </a:effectLst>
        </p:spPr>
        <p:txBody>
          <a:bodyPr wrap="square" lIns="50800" tIns="50800" rIns="50800" bIns="50800" numCol="1" anchor="ctr">
            <a:noAutofit/>
          </a:bodyPr>
          <a:lstStyle/>
          <a:p>
            <a:endParaRPr sz="2200">
              <a:solidFill>
                <a:srgbClr val="FFFFFF"/>
              </a:solidFill>
            </a:endParaRPr>
          </a:p>
        </p:txBody>
      </p:sp>
      <p:sp>
        <p:nvSpPr>
          <p:cNvPr id="779" name="Oval 117"/>
          <p:cNvSpPr/>
          <p:nvPr/>
        </p:nvSpPr>
        <p:spPr>
          <a:xfrm>
            <a:off x="9447868" y="5687102"/>
            <a:ext cx="254459" cy="271238"/>
          </a:xfrm>
          <a:prstGeom prst="ellipse">
            <a:avLst/>
          </a:prstGeom>
          <a:solidFill>
            <a:srgbClr val="FFFFFF"/>
          </a:solidFill>
          <a:ln w="38100" cap="flat">
            <a:solidFill>
              <a:srgbClr val="F78D39"/>
            </a:solidFill>
            <a:prstDash val="solid"/>
            <a:miter lim="400000"/>
          </a:ln>
          <a:effectLst>
            <a:outerShdw blurRad="50800" dist="38100" dir="2700000" rotWithShape="0">
              <a:srgbClr val="000000">
                <a:alpha val="40000"/>
              </a:srgbClr>
            </a:outerShdw>
          </a:effectLst>
        </p:spPr>
        <p:txBody>
          <a:bodyPr wrap="square" lIns="50800" tIns="50800" rIns="50800" bIns="50800" numCol="1" anchor="ctr">
            <a:noAutofit/>
          </a:bodyPr>
          <a:lstStyle/>
          <a:p>
            <a:pPr>
              <a:defRPr sz="2200">
                <a:solidFill>
                  <a:srgbClr val="FFFFFF"/>
                </a:solidFill>
              </a:defRPr>
            </a:pPr>
            <a:endParaRPr/>
          </a:p>
        </p:txBody>
      </p:sp>
      <p:sp>
        <p:nvSpPr>
          <p:cNvPr id="780" name="Oval 118"/>
          <p:cNvSpPr/>
          <p:nvPr/>
        </p:nvSpPr>
        <p:spPr>
          <a:xfrm>
            <a:off x="9144799" y="4463289"/>
            <a:ext cx="254458" cy="271239"/>
          </a:xfrm>
          <a:prstGeom prst="ellipse">
            <a:avLst/>
          </a:prstGeom>
          <a:solidFill>
            <a:srgbClr val="FFFFFF"/>
          </a:solidFill>
          <a:ln w="38100" cap="flat">
            <a:solidFill>
              <a:srgbClr val="F78D39"/>
            </a:solidFill>
            <a:prstDash val="solid"/>
            <a:miter lim="400000"/>
          </a:ln>
          <a:effectLst>
            <a:outerShdw blurRad="50800" dist="38100" dir="2700000" rotWithShape="0">
              <a:srgbClr val="000000">
                <a:alpha val="40000"/>
              </a:srgbClr>
            </a:outerShdw>
          </a:effectLst>
        </p:spPr>
        <p:txBody>
          <a:bodyPr wrap="square" lIns="50800" tIns="50800" rIns="50800" bIns="50800" numCol="1" anchor="ctr">
            <a:noAutofit/>
          </a:bodyPr>
          <a:lstStyle/>
          <a:p>
            <a:pPr>
              <a:defRPr sz="2200">
                <a:solidFill>
                  <a:srgbClr val="FFFFFF"/>
                </a:solidFill>
              </a:defRPr>
            </a:pPr>
            <a:endParaRPr/>
          </a:p>
        </p:txBody>
      </p:sp>
      <p:sp>
        <p:nvSpPr>
          <p:cNvPr id="781" name="Oval 119"/>
          <p:cNvSpPr/>
          <p:nvPr/>
        </p:nvSpPr>
        <p:spPr>
          <a:xfrm>
            <a:off x="10328904" y="3350438"/>
            <a:ext cx="254458" cy="271239"/>
          </a:xfrm>
          <a:prstGeom prst="ellipse">
            <a:avLst/>
          </a:prstGeom>
          <a:solidFill>
            <a:srgbClr val="F78D39"/>
          </a:solidFill>
          <a:ln w="38100" cap="flat">
            <a:solidFill>
              <a:srgbClr val="F78D39"/>
            </a:solidFill>
            <a:prstDash val="solid"/>
            <a:miter lim="400000"/>
          </a:ln>
          <a:effectLst>
            <a:outerShdw blurRad="50800" dist="38100" dir="2700000" rotWithShape="0">
              <a:srgbClr val="000000">
                <a:alpha val="40000"/>
              </a:srgbClr>
            </a:outerShdw>
          </a:effectLst>
        </p:spPr>
        <p:txBody>
          <a:bodyPr wrap="square" lIns="50800" tIns="50800" rIns="50800" bIns="50800" numCol="1" anchor="ctr">
            <a:noAutofit/>
          </a:bodyPr>
          <a:lstStyle/>
          <a:p>
            <a:pPr>
              <a:defRPr sz="2200">
                <a:solidFill>
                  <a:srgbClr val="FFFFFF"/>
                </a:solidFill>
              </a:defRPr>
            </a:pPr>
            <a:endParaRPr/>
          </a:p>
        </p:txBody>
      </p:sp>
      <p:sp>
        <p:nvSpPr>
          <p:cNvPr id="782" name="Oval 120"/>
          <p:cNvSpPr/>
          <p:nvPr/>
        </p:nvSpPr>
        <p:spPr>
          <a:xfrm>
            <a:off x="9898169" y="2454130"/>
            <a:ext cx="254459" cy="271239"/>
          </a:xfrm>
          <a:prstGeom prst="ellipse">
            <a:avLst/>
          </a:prstGeom>
          <a:solidFill>
            <a:srgbClr val="FFFFFF"/>
          </a:solidFill>
          <a:ln w="38100" cap="flat">
            <a:solidFill>
              <a:srgbClr val="F78D39"/>
            </a:solidFill>
            <a:prstDash val="solid"/>
            <a:miter lim="400000"/>
          </a:ln>
          <a:effectLst>
            <a:outerShdw blurRad="50800" dist="38100" dir="2700000" rotWithShape="0">
              <a:srgbClr val="000000">
                <a:alpha val="40000"/>
              </a:srgbClr>
            </a:outerShdw>
          </a:effectLst>
        </p:spPr>
        <p:txBody>
          <a:bodyPr wrap="square" lIns="50800" tIns="50800" rIns="50800" bIns="50800" numCol="1" anchor="ctr">
            <a:noAutofit/>
          </a:bodyPr>
          <a:lstStyle/>
          <a:p>
            <a:endParaRPr sz="2200">
              <a:solidFill>
                <a:srgbClr val="FFFFFF"/>
              </a:solidFill>
            </a:endParaRPr>
          </a:p>
        </p:txBody>
      </p:sp>
      <p:sp>
        <p:nvSpPr>
          <p:cNvPr id="783" name="Oval 121"/>
          <p:cNvSpPr/>
          <p:nvPr/>
        </p:nvSpPr>
        <p:spPr>
          <a:xfrm>
            <a:off x="11597704" y="3872341"/>
            <a:ext cx="254458" cy="271239"/>
          </a:xfrm>
          <a:prstGeom prst="ellipse">
            <a:avLst/>
          </a:prstGeom>
          <a:solidFill>
            <a:srgbClr val="FFFFFF"/>
          </a:solidFill>
          <a:ln w="38100" cap="flat">
            <a:solidFill>
              <a:srgbClr val="F78D39"/>
            </a:solidFill>
            <a:prstDash val="solid"/>
            <a:miter lim="400000"/>
          </a:ln>
          <a:effectLst>
            <a:outerShdw blurRad="50800" dist="38100" dir="2700000" rotWithShape="0">
              <a:srgbClr val="000000">
                <a:alpha val="40000"/>
              </a:srgbClr>
            </a:outerShdw>
          </a:effectLst>
        </p:spPr>
        <p:txBody>
          <a:bodyPr wrap="square" lIns="50800" tIns="50800" rIns="50800" bIns="50800" numCol="1" anchor="ctr">
            <a:noAutofit/>
          </a:bodyPr>
          <a:lstStyle/>
          <a:p>
            <a:pPr>
              <a:defRPr sz="2200">
                <a:solidFill>
                  <a:srgbClr val="FFFFFF"/>
                </a:solidFill>
              </a:defRPr>
            </a:pPr>
            <a:endParaRPr/>
          </a:p>
        </p:txBody>
      </p:sp>
      <p:sp>
        <p:nvSpPr>
          <p:cNvPr id="784" name="Oval 122"/>
          <p:cNvSpPr/>
          <p:nvPr/>
        </p:nvSpPr>
        <p:spPr>
          <a:xfrm>
            <a:off x="12056845" y="4816991"/>
            <a:ext cx="254458" cy="271239"/>
          </a:xfrm>
          <a:prstGeom prst="ellipse">
            <a:avLst/>
          </a:prstGeom>
          <a:solidFill>
            <a:srgbClr val="F78D39"/>
          </a:solidFill>
          <a:ln w="38100" cap="flat">
            <a:solidFill>
              <a:srgbClr val="F78D39"/>
            </a:solidFill>
            <a:prstDash val="solid"/>
            <a:miter lim="400000"/>
          </a:ln>
          <a:effectLst>
            <a:outerShdw blurRad="50800" dist="38100" dir="2700000" rotWithShape="0">
              <a:srgbClr val="000000">
                <a:alpha val="40000"/>
              </a:srgbClr>
            </a:outerShdw>
          </a:effectLst>
        </p:spPr>
        <p:txBody>
          <a:bodyPr wrap="square" lIns="50800" tIns="50800" rIns="50800" bIns="50800" numCol="1" anchor="ctr">
            <a:noAutofit/>
          </a:bodyPr>
          <a:lstStyle/>
          <a:p>
            <a:endParaRPr sz="2200">
              <a:solidFill>
                <a:srgbClr val="FFFFFF"/>
              </a:solidFill>
            </a:endParaRPr>
          </a:p>
        </p:txBody>
      </p:sp>
      <p:sp>
        <p:nvSpPr>
          <p:cNvPr id="785" name="Oval 123"/>
          <p:cNvSpPr/>
          <p:nvPr/>
        </p:nvSpPr>
        <p:spPr>
          <a:xfrm>
            <a:off x="12414348" y="4592191"/>
            <a:ext cx="254459" cy="271239"/>
          </a:xfrm>
          <a:prstGeom prst="ellipse">
            <a:avLst/>
          </a:prstGeom>
          <a:solidFill>
            <a:srgbClr val="FFFFFF"/>
          </a:solidFill>
          <a:ln w="38100" cap="flat">
            <a:solidFill>
              <a:srgbClr val="F78D39"/>
            </a:solidFill>
            <a:prstDash val="solid"/>
            <a:miter lim="400000"/>
          </a:ln>
          <a:effectLst>
            <a:outerShdw blurRad="50800" dist="38100" dir="2700000" rotWithShape="0">
              <a:srgbClr val="000000">
                <a:alpha val="40000"/>
              </a:srgbClr>
            </a:outerShdw>
          </a:effectLst>
        </p:spPr>
        <p:txBody>
          <a:bodyPr wrap="square" lIns="50800" tIns="50800" rIns="50800" bIns="50800" numCol="1" anchor="ctr">
            <a:noAutofit/>
          </a:bodyPr>
          <a:lstStyle/>
          <a:p>
            <a:pPr>
              <a:defRPr sz="2200">
                <a:solidFill>
                  <a:srgbClr val="FFFFFF"/>
                </a:solidFill>
              </a:defRPr>
            </a:pPr>
            <a:endParaRPr/>
          </a:p>
        </p:txBody>
      </p:sp>
      <p:sp>
        <p:nvSpPr>
          <p:cNvPr id="786" name="Curved Connector 124"/>
          <p:cNvSpPr/>
          <p:nvPr/>
        </p:nvSpPr>
        <p:spPr>
          <a:xfrm rot="5400000">
            <a:off x="9739424" y="5409315"/>
            <a:ext cx="243145" cy="391871"/>
          </a:xfrm>
          <a:custGeom>
            <a:avLst/>
            <a:gdLst/>
            <a:ahLst/>
            <a:cxnLst>
              <a:cxn ang="0">
                <a:pos x="wd2" y="hd2"/>
              </a:cxn>
              <a:cxn ang="5400000">
                <a:pos x="wd2" y="hd2"/>
              </a:cxn>
              <a:cxn ang="10800000">
                <a:pos x="wd2" y="hd2"/>
              </a:cxn>
              <a:cxn ang="16200000">
                <a:pos x="wd2" y="hd2"/>
              </a:cxn>
            </a:cxnLst>
            <a:rect l="0" t="0" r="r" b="b"/>
            <a:pathLst>
              <a:path w="21600" h="21600" extrusionOk="0">
                <a:moveTo>
                  <a:pt x="18071" y="0"/>
                </a:moveTo>
                <a:cubicBezTo>
                  <a:pt x="9036" y="0"/>
                  <a:pt x="0" y="5400"/>
                  <a:pt x="0" y="10800"/>
                </a:cubicBezTo>
                <a:cubicBezTo>
                  <a:pt x="0" y="16200"/>
                  <a:pt x="10800" y="21600"/>
                  <a:pt x="21600" y="21600"/>
                </a:cubicBezTo>
              </a:path>
            </a:pathLst>
          </a:custGeom>
          <a:noFill/>
          <a:ln w="25400" cap="flat">
            <a:solidFill>
              <a:srgbClr val="F78D39"/>
            </a:solidFill>
            <a:prstDash val="solid"/>
            <a:miter lim="400000"/>
            <a:tailEnd type="triangle" w="med" len="med"/>
          </a:ln>
          <a:effectLst>
            <a:outerShdw blurRad="50800" dist="38100" dir="2700000" rotWithShape="0">
              <a:srgbClr val="000000">
                <a:alpha val="40000"/>
              </a:srgbClr>
            </a:outerShdw>
          </a:effectLst>
        </p:spPr>
        <p:txBody>
          <a:bodyPr wrap="square" lIns="50800" tIns="50800" rIns="50800" bIns="50800" numCol="1" anchor="ctr">
            <a:noAutofit/>
          </a:bodyPr>
          <a:lstStyle/>
          <a:p>
            <a:endParaRPr/>
          </a:p>
        </p:txBody>
      </p:sp>
      <p:sp>
        <p:nvSpPr>
          <p:cNvPr id="787" name="Curved Connector 125"/>
          <p:cNvSpPr/>
          <p:nvPr/>
        </p:nvSpPr>
        <p:spPr>
          <a:xfrm rot="10800000">
            <a:off x="9182064" y="4694807"/>
            <a:ext cx="265806" cy="112791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0800" y="0"/>
                  <a:pt x="21600" y="10800"/>
                  <a:pt x="21600" y="21600"/>
                </a:cubicBezTo>
              </a:path>
            </a:pathLst>
          </a:custGeom>
          <a:noFill/>
          <a:ln w="25400" cap="flat">
            <a:solidFill>
              <a:srgbClr val="F78D39"/>
            </a:solidFill>
            <a:prstDash val="solid"/>
            <a:miter lim="400000"/>
            <a:tailEnd type="triangle" w="med" len="med"/>
          </a:ln>
          <a:effectLst>
            <a:outerShdw blurRad="50800" dist="38100" dir="2700000" rotWithShape="0">
              <a:srgbClr val="000000">
                <a:alpha val="40000"/>
              </a:srgbClr>
            </a:outerShdw>
          </a:effectLst>
        </p:spPr>
        <p:txBody>
          <a:bodyPr wrap="square" lIns="50800" tIns="50800" rIns="50800" bIns="50800" numCol="1" anchor="ctr">
            <a:noAutofit/>
          </a:bodyPr>
          <a:lstStyle/>
          <a:p>
            <a:endParaRPr/>
          </a:p>
        </p:txBody>
      </p:sp>
      <p:sp>
        <p:nvSpPr>
          <p:cNvPr id="788" name="Curved Connector 126"/>
          <p:cNvSpPr/>
          <p:nvPr/>
        </p:nvSpPr>
        <p:spPr>
          <a:xfrm rot="10800000">
            <a:off x="10152627" y="2589749"/>
            <a:ext cx="621576" cy="896308"/>
          </a:xfrm>
          <a:custGeom>
            <a:avLst/>
            <a:gdLst/>
            <a:ahLst/>
            <a:cxnLst>
              <a:cxn ang="0">
                <a:pos x="wd2" y="hd2"/>
              </a:cxn>
              <a:cxn ang="5400000">
                <a:pos x="wd2" y="hd2"/>
              </a:cxn>
              <a:cxn ang="10800000">
                <a:pos x="wd2" y="hd2"/>
              </a:cxn>
              <a:cxn ang="16200000">
                <a:pos x="wd2" y="hd2"/>
              </a:cxn>
            </a:cxnLst>
            <a:rect l="0" t="0" r="r" b="b"/>
            <a:pathLst>
              <a:path w="21600" h="21600" extrusionOk="0">
                <a:moveTo>
                  <a:pt x="6632" y="0"/>
                </a:moveTo>
                <a:cubicBezTo>
                  <a:pt x="3316" y="0"/>
                  <a:pt x="0" y="5400"/>
                  <a:pt x="0" y="10800"/>
                </a:cubicBezTo>
                <a:cubicBezTo>
                  <a:pt x="0" y="16200"/>
                  <a:pt x="10800" y="21600"/>
                  <a:pt x="21600" y="21600"/>
                </a:cubicBezTo>
              </a:path>
            </a:pathLst>
          </a:custGeom>
          <a:noFill/>
          <a:ln w="25400" cap="flat">
            <a:solidFill>
              <a:srgbClr val="F78D39"/>
            </a:solidFill>
            <a:prstDash val="solid"/>
            <a:miter lim="400000"/>
            <a:tailEnd type="triangle" w="med" len="med"/>
          </a:ln>
          <a:effectLst>
            <a:outerShdw blurRad="50800" dist="38100" dir="2700000" rotWithShape="0">
              <a:srgbClr val="000000">
                <a:alpha val="40000"/>
              </a:srgbClr>
            </a:outerShdw>
          </a:effectLst>
        </p:spPr>
        <p:txBody>
          <a:bodyPr wrap="square" lIns="50800" tIns="50800" rIns="50800" bIns="50800" numCol="1" anchor="ctr">
            <a:noAutofit/>
          </a:bodyPr>
          <a:lstStyle/>
          <a:p>
            <a:endParaRPr/>
          </a:p>
        </p:txBody>
      </p:sp>
      <p:sp>
        <p:nvSpPr>
          <p:cNvPr id="789" name="Curved Connector 127"/>
          <p:cNvSpPr/>
          <p:nvPr/>
        </p:nvSpPr>
        <p:spPr>
          <a:xfrm rot="16200000" flipH="1">
            <a:off x="10833775" y="3244031"/>
            <a:ext cx="386284" cy="114157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0800" y="0"/>
                  <a:pt x="21600" y="10800"/>
                  <a:pt x="21600" y="21600"/>
                </a:cubicBezTo>
              </a:path>
            </a:pathLst>
          </a:custGeom>
          <a:noFill/>
          <a:ln w="25400" cap="flat">
            <a:solidFill>
              <a:srgbClr val="F78D39"/>
            </a:solidFill>
            <a:prstDash val="solid"/>
            <a:miter lim="400000"/>
            <a:tailEnd type="triangle" w="med" len="med"/>
          </a:ln>
          <a:effectLst>
            <a:outerShdw blurRad="50800" dist="38100" dir="2700000" rotWithShape="0">
              <a:srgbClr val="000000">
                <a:alpha val="40000"/>
              </a:srgbClr>
            </a:outerShdw>
          </a:effectLst>
        </p:spPr>
        <p:txBody>
          <a:bodyPr wrap="square" lIns="50800" tIns="50800" rIns="50800" bIns="50800" numCol="1" anchor="ctr">
            <a:noAutofit/>
          </a:bodyPr>
          <a:lstStyle/>
          <a:p>
            <a:endParaRPr/>
          </a:p>
        </p:txBody>
      </p:sp>
      <p:sp>
        <p:nvSpPr>
          <p:cNvPr id="790" name="Curved Connector 128"/>
          <p:cNvSpPr/>
          <p:nvPr/>
        </p:nvSpPr>
        <p:spPr>
          <a:xfrm rot="16200000">
            <a:off x="12083868" y="4399005"/>
            <a:ext cx="467951" cy="4474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0800" y="0"/>
                  <a:pt x="21600" y="5400"/>
                  <a:pt x="21600" y="10800"/>
                </a:cubicBezTo>
                <a:cubicBezTo>
                  <a:pt x="21600" y="16200"/>
                  <a:pt x="16905" y="21600"/>
                  <a:pt x="12210" y="21600"/>
                </a:cubicBezTo>
              </a:path>
            </a:pathLst>
          </a:custGeom>
          <a:noFill/>
          <a:ln w="25400" cap="flat">
            <a:solidFill>
              <a:srgbClr val="F78D39"/>
            </a:solidFill>
            <a:prstDash val="solid"/>
            <a:miter lim="400000"/>
            <a:tailEnd type="triangle" w="med" len="med"/>
          </a:ln>
          <a:effectLst>
            <a:outerShdw blurRad="50800" dist="38100" dir="2700000" rotWithShape="0">
              <a:srgbClr val="000000">
                <a:alpha val="40000"/>
              </a:srgbClr>
            </a:outerShdw>
          </a:effectLst>
        </p:spPr>
        <p:txBody>
          <a:bodyPr wrap="square" lIns="50800" tIns="50800" rIns="50800" bIns="50800" numCol="1" anchor="ctr">
            <a:noAutofit/>
          </a:bodyPr>
          <a:lstStyle/>
          <a:p>
            <a:endParaRPr/>
          </a:p>
        </p:txBody>
      </p:sp>
      <p:sp>
        <p:nvSpPr>
          <p:cNvPr id="791" name="Oval 135"/>
          <p:cNvSpPr/>
          <p:nvPr/>
        </p:nvSpPr>
        <p:spPr>
          <a:xfrm>
            <a:off x="12656434" y="5690570"/>
            <a:ext cx="254459" cy="271239"/>
          </a:xfrm>
          <a:prstGeom prst="ellipse">
            <a:avLst/>
          </a:prstGeom>
          <a:solidFill>
            <a:srgbClr val="FFFFFF"/>
          </a:solidFill>
          <a:ln w="38100" cap="flat">
            <a:solidFill>
              <a:srgbClr val="F78D39"/>
            </a:solidFill>
            <a:prstDash val="solid"/>
            <a:miter lim="400000"/>
          </a:ln>
          <a:effectLst>
            <a:outerShdw blurRad="50800" dist="38100" dir="2700000" rotWithShape="0">
              <a:srgbClr val="000000">
                <a:alpha val="40000"/>
              </a:srgbClr>
            </a:outerShdw>
          </a:effectLst>
        </p:spPr>
        <p:txBody>
          <a:bodyPr wrap="square" lIns="50800" tIns="50800" rIns="50800" bIns="50800" numCol="1" anchor="ctr">
            <a:noAutofit/>
          </a:bodyPr>
          <a:lstStyle/>
          <a:p>
            <a:pPr>
              <a:defRPr sz="2200">
                <a:solidFill>
                  <a:srgbClr val="FFFFFF"/>
                </a:solidFill>
              </a:defRPr>
            </a:pPr>
            <a:endParaRPr/>
          </a:p>
        </p:txBody>
      </p:sp>
      <p:sp>
        <p:nvSpPr>
          <p:cNvPr id="792" name="Curved Connector 136"/>
          <p:cNvSpPr/>
          <p:nvPr/>
        </p:nvSpPr>
        <p:spPr>
          <a:xfrm>
            <a:off x="12668807" y="4727810"/>
            <a:ext cx="432927" cy="10983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0800" y="0"/>
                  <a:pt x="21600" y="5400"/>
                  <a:pt x="21600" y="10800"/>
                </a:cubicBezTo>
                <a:cubicBezTo>
                  <a:pt x="21600" y="16200"/>
                  <a:pt x="16839" y="21600"/>
                  <a:pt x="12078" y="21600"/>
                </a:cubicBezTo>
              </a:path>
            </a:pathLst>
          </a:custGeom>
          <a:noFill/>
          <a:ln w="25400" cap="flat">
            <a:solidFill>
              <a:srgbClr val="F78D39"/>
            </a:solidFill>
            <a:prstDash val="solid"/>
            <a:miter lim="400000"/>
            <a:tailEnd type="triangle" w="med" len="med"/>
          </a:ln>
          <a:effectLst>
            <a:outerShdw blurRad="50800" dist="38100" dir="2700000" rotWithShape="0">
              <a:srgbClr val="000000">
                <a:alpha val="40000"/>
              </a:srgbClr>
            </a:outerShdw>
          </a:effectLst>
        </p:spPr>
        <p:txBody>
          <a:bodyPr wrap="square" lIns="50800" tIns="50800" rIns="50800" bIns="50800" numCol="1" anchor="ctr">
            <a:noAutofit/>
          </a:bodyPr>
          <a:lstStyle/>
          <a:p>
            <a:endParaRPr/>
          </a:p>
        </p:txBody>
      </p:sp>
      <p:sp>
        <p:nvSpPr>
          <p:cNvPr id="794" name="Have a purpose for AI"/>
          <p:cNvSpPr txBox="1">
            <a:spLocks noGrp="1"/>
          </p:cNvSpPr>
          <p:nvPr>
            <p:ph type="title"/>
          </p:nvPr>
        </p:nvSpPr>
        <p:spPr>
          <a:xfrm>
            <a:off x="1347550" y="2969957"/>
            <a:ext cx="3696281" cy="3569316"/>
          </a:xfrm>
          <a:prstGeom prst="rect">
            <a:avLst/>
          </a:prstGeom>
        </p:spPr>
        <p:txBody>
          <a:bodyPr lIns="67735" tIns="67735" rIns="67735" bIns="67735"/>
          <a:lstStyle/>
          <a:p>
            <a:pPr algn="l" defTabSz="584200">
              <a:defRPr sz="4000">
                <a:solidFill>
                  <a:srgbClr val="595959"/>
                </a:solidFill>
              </a:defRPr>
            </a:pPr>
            <a:r>
              <a:t>1.</a:t>
            </a:r>
          </a:p>
          <a:p>
            <a:pPr algn="l" defTabSz="584200">
              <a:defRPr sz="4000">
                <a:solidFill>
                  <a:srgbClr val="595959"/>
                </a:solidFill>
              </a:defRPr>
            </a:pPr>
            <a:r>
              <a:t>Have a purpose for AI</a:t>
            </a:r>
          </a:p>
        </p:txBody>
      </p:sp>
      <p:sp>
        <p:nvSpPr>
          <p:cNvPr id="795" name="Line"/>
          <p:cNvSpPr/>
          <p:nvPr/>
        </p:nvSpPr>
        <p:spPr>
          <a:xfrm flipV="1">
            <a:off x="5838992" y="990073"/>
            <a:ext cx="1" cy="7773454"/>
          </a:xfrm>
          <a:prstGeom prst="line">
            <a:avLst/>
          </a:prstGeom>
          <a:ln w="25400">
            <a:solidFill>
              <a:srgbClr val="A7A7A7"/>
            </a:solidFill>
          </a:ln>
        </p:spPr>
        <p:txBody>
          <a:bodyPr lIns="45718" tIns="45718" rIns="45718" bIns="45718"/>
          <a:lstStyle/>
          <a:p>
            <a:endParaRPr/>
          </a:p>
        </p:txBody>
      </p:sp>
      <p:sp>
        <p:nvSpPr>
          <p:cNvPr id="796" name="Line"/>
          <p:cNvSpPr/>
          <p:nvPr/>
        </p:nvSpPr>
        <p:spPr>
          <a:xfrm flipV="1">
            <a:off x="1215974" y="3737930"/>
            <a:ext cx="1" cy="2033369"/>
          </a:xfrm>
          <a:prstGeom prst="line">
            <a:avLst/>
          </a:prstGeom>
          <a:ln w="25400">
            <a:solidFill>
              <a:srgbClr val="FFAE2A"/>
            </a:solidFill>
          </a:ln>
        </p:spPr>
        <p:txBody>
          <a:bodyPr lIns="45718" tIns="45718" rIns="45718" bIns="45718"/>
          <a:lstStyle/>
          <a:p>
            <a:endParaRPr/>
          </a:p>
        </p:txBody>
      </p:sp>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0" name="Picture 1" descr="Picture 1"/>
          <p:cNvPicPr>
            <a:picLocks noChangeAspect="1"/>
          </p:cNvPicPr>
          <p:nvPr/>
        </p:nvPicPr>
        <p:blipFill>
          <a:blip r:embed="rId3">
            <a:alphaModFix amt="20000"/>
            <a:extLst>
              <a:ext uri="{28A0092B-C50C-407E-A947-70E740481C1C}">
                <a14:useLocalDpi xmlns:a14="http://schemas.microsoft.com/office/drawing/2010/main"/>
              </a:ext>
            </a:extLst>
          </a:blip>
          <a:srcRect/>
          <a:stretch>
            <a:fillRect/>
          </a:stretch>
        </p:blipFill>
        <p:spPr>
          <a:xfrm>
            <a:off x="0" y="25399"/>
            <a:ext cx="17340263" cy="9753601"/>
          </a:xfrm>
          <a:prstGeom prst="rect">
            <a:avLst/>
          </a:prstGeom>
          <a:ln w="12700">
            <a:miter lim="400000"/>
          </a:ln>
        </p:spPr>
      </p:pic>
      <p:sp>
        <p:nvSpPr>
          <p:cNvPr id="591" name="Shape 252"/>
          <p:cNvSpPr txBox="1"/>
          <p:nvPr/>
        </p:nvSpPr>
        <p:spPr>
          <a:xfrm>
            <a:off x="1402539" y="3836389"/>
            <a:ext cx="13313664" cy="1900684"/>
          </a:xfrm>
          <a:prstGeom prst="rect">
            <a:avLst/>
          </a:prstGeom>
          <a:ln w="12700">
            <a:miter lim="400000"/>
          </a:ln>
          <a:extLst>
            <a:ext uri="{C572A759-6A51-4108-AA02-DFA0A04FC94B}">
              <ma14:wrappingTextBoxFlag xmlns:ma14="http://schemas.microsoft.com/office/mac/drawingml/2011/main" xmlns="" val="1"/>
            </a:ext>
          </a:extLst>
        </p:spPr>
        <p:txBody>
          <a:bodyPr lIns="121904" tIns="121904" rIns="121904" bIns="121904" anchor="ctr">
            <a:spAutoFit/>
          </a:bodyPr>
          <a:lstStyle/>
          <a:p>
            <a:pPr algn="l">
              <a:defRPr sz="5300">
                <a:solidFill>
                  <a:srgbClr val="6C6969"/>
                </a:solidFill>
              </a:defRPr>
            </a:pPr>
            <a:r>
              <a:rPr dirty="0"/>
              <a:t>Consumers today </a:t>
            </a:r>
            <a:r>
              <a:rPr b="1" dirty="0" smtClean="0">
                <a:latin typeface="+mn-lt"/>
                <a:ea typeface="+mn-ea"/>
                <a:cs typeface="+mn-cs"/>
                <a:sym typeface="Helvetica Neue"/>
              </a:rPr>
              <a:t>expect </a:t>
            </a:r>
            <a:r>
              <a:rPr b="1" dirty="0">
                <a:latin typeface="+mn-lt"/>
                <a:ea typeface="+mn-ea"/>
                <a:cs typeface="+mn-cs"/>
                <a:sym typeface="Helvetica Neue"/>
              </a:rPr>
              <a:t>smarter experiences</a:t>
            </a:r>
            <a:r>
              <a:rPr dirty="0"/>
              <a:t>.</a:t>
            </a:r>
          </a:p>
        </p:txBody>
      </p:sp>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1" name="Oval 6"/>
          <p:cNvGrpSpPr/>
          <p:nvPr/>
        </p:nvGrpSpPr>
        <p:grpSpPr>
          <a:xfrm>
            <a:off x="12833474" y="2596632"/>
            <a:ext cx="3810001" cy="3810001"/>
            <a:chOff x="0" y="0"/>
            <a:chExt cx="3810000" cy="3810000"/>
          </a:xfrm>
        </p:grpSpPr>
        <p:sp>
          <p:nvSpPr>
            <p:cNvPr id="799" name="Circle"/>
            <p:cNvSpPr/>
            <p:nvPr/>
          </p:nvSpPr>
          <p:spPr>
            <a:xfrm>
              <a:off x="0" y="-1"/>
              <a:ext cx="3810000" cy="3810001"/>
            </a:xfrm>
            <a:prstGeom prst="ellipse">
              <a:avLst/>
            </a:prstGeom>
            <a:solidFill>
              <a:srgbClr val="353535"/>
            </a:solidFill>
            <a:ln w="12700" cap="flat">
              <a:noFill/>
              <a:miter lim="400000"/>
            </a:ln>
            <a:effectLst/>
          </p:spPr>
          <p:txBody>
            <a:bodyPr wrap="square" lIns="50800" tIns="50800" rIns="50800" bIns="50800" numCol="1" anchor="ctr">
              <a:noAutofit/>
            </a:bodyPr>
            <a:lstStyle/>
            <a:p>
              <a:pPr>
                <a:defRPr sz="2800">
                  <a:solidFill>
                    <a:srgbClr val="FFFFFF"/>
                  </a:solidFill>
                </a:defRPr>
              </a:pPr>
              <a:endParaRPr/>
            </a:p>
          </p:txBody>
        </p:sp>
        <p:sp>
          <p:nvSpPr>
            <p:cNvPr id="800" name="Core…"/>
            <p:cNvSpPr txBox="1"/>
            <p:nvPr/>
          </p:nvSpPr>
          <p:spPr>
            <a:xfrm>
              <a:off x="557961" y="1092489"/>
              <a:ext cx="2694078" cy="162502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p>
              <a:pPr>
                <a:defRPr sz="2800">
                  <a:solidFill>
                    <a:srgbClr val="FFFFFF"/>
                  </a:solidFill>
                </a:defRPr>
              </a:pPr>
              <a:r>
                <a:t>Core</a:t>
              </a:r>
            </a:p>
            <a:p>
              <a:pPr>
                <a:defRPr sz="2800">
                  <a:solidFill>
                    <a:srgbClr val="FFFFFF"/>
                  </a:solidFill>
                </a:defRPr>
              </a:pPr>
              <a:r>
                <a:t>Business </a:t>
              </a:r>
            </a:p>
            <a:p>
              <a:pPr>
                <a:defRPr sz="2800">
                  <a:solidFill>
                    <a:srgbClr val="FFFFFF"/>
                  </a:solidFill>
                </a:defRPr>
              </a:pPr>
              <a:r>
                <a:t>Team</a:t>
              </a:r>
            </a:p>
          </p:txBody>
        </p:sp>
      </p:grpSp>
      <p:sp>
        <p:nvSpPr>
          <p:cNvPr id="802" name="Make room for data science"/>
          <p:cNvSpPr txBox="1">
            <a:spLocks noGrp="1"/>
          </p:cNvSpPr>
          <p:nvPr>
            <p:ph type="title"/>
          </p:nvPr>
        </p:nvSpPr>
        <p:spPr>
          <a:xfrm>
            <a:off x="1331002" y="2048429"/>
            <a:ext cx="4560598" cy="5656742"/>
          </a:xfrm>
          <a:prstGeom prst="rect">
            <a:avLst/>
          </a:prstGeom>
        </p:spPr>
        <p:txBody>
          <a:bodyPr lIns="67735" tIns="67735" rIns="67735" bIns="67735"/>
          <a:lstStyle/>
          <a:p>
            <a:pPr algn="l" defTabSz="584200">
              <a:defRPr sz="4000">
                <a:solidFill>
                  <a:srgbClr val="595959"/>
                </a:solidFill>
              </a:defRPr>
            </a:pPr>
            <a:r>
              <a:t>2.</a:t>
            </a:r>
          </a:p>
          <a:p>
            <a:pPr algn="l" defTabSz="584200">
              <a:defRPr sz="4000">
                <a:solidFill>
                  <a:srgbClr val="595959"/>
                </a:solidFill>
              </a:defRPr>
            </a:pPr>
            <a:r>
              <a:t>Create an environment for data science to thrive</a:t>
            </a:r>
          </a:p>
        </p:txBody>
      </p:sp>
      <p:grpSp>
        <p:nvGrpSpPr>
          <p:cNvPr id="805" name="Oval 4"/>
          <p:cNvGrpSpPr/>
          <p:nvPr/>
        </p:nvGrpSpPr>
        <p:grpSpPr>
          <a:xfrm>
            <a:off x="6604254" y="2596632"/>
            <a:ext cx="3810001" cy="3810001"/>
            <a:chOff x="0" y="0"/>
            <a:chExt cx="3810000" cy="3810000"/>
          </a:xfrm>
        </p:grpSpPr>
        <p:sp>
          <p:nvSpPr>
            <p:cNvPr id="803" name="Circle"/>
            <p:cNvSpPr/>
            <p:nvPr/>
          </p:nvSpPr>
          <p:spPr>
            <a:xfrm>
              <a:off x="0" y="0"/>
              <a:ext cx="3810001" cy="3810001"/>
            </a:xfrm>
            <a:prstGeom prst="ellipse">
              <a:avLst/>
            </a:prstGeom>
            <a:solidFill>
              <a:srgbClr val="4AB7C0"/>
            </a:solidFill>
            <a:ln w="12700" cap="flat">
              <a:noFill/>
              <a:miter lim="400000"/>
            </a:ln>
            <a:effectLst/>
          </p:spPr>
          <p:txBody>
            <a:bodyPr wrap="square" lIns="50800" tIns="50800" rIns="50800" bIns="50800" numCol="1" anchor="ctr">
              <a:noAutofit/>
            </a:bodyPr>
            <a:lstStyle/>
            <a:p>
              <a:pPr>
                <a:defRPr sz="2800">
                  <a:solidFill>
                    <a:srgbClr val="FFFFFF"/>
                  </a:solidFill>
                </a:defRPr>
              </a:pPr>
              <a:endParaRPr/>
            </a:p>
          </p:txBody>
        </p:sp>
        <p:sp>
          <p:nvSpPr>
            <p:cNvPr id="804" name="Data…"/>
            <p:cNvSpPr txBox="1"/>
            <p:nvPr/>
          </p:nvSpPr>
          <p:spPr>
            <a:xfrm>
              <a:off x="557961" y="1408202"/>
              <a:ext cx="2694078" cy="99359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p>
              <a:pPr>
                <a:defRPr sz="2800">
                  <a:solidFill>
                    <a:srgbClr val="FFFFFF"/>
                  </a:solidFill>
                </a:defRPr>
              </a:pPr>
              <a:r>
                <a:t>Data </a:t>
              </a:r>
            </a:p>
            <a:p>
              <a:pPr>
                <a:defRPr sz="2800">
                  <a:solidFill>
                    <a:srgbClr val="FFFFFF"/>
                  </a:solidFill>
                </a:defRPr>
              </a:pPr>
              <a:r>
                <a:t>Scientist</a:t>
              </a:r>
            </a:p>
          </p:txBody>
        </p:sp>
      </p:grpSp>
      <p:sp>
        <p:nvSpPr>
          <p:cNvPr id="806" name="Circle"/>
          <p:cNvSpPr/>
          <p:nvPr/>
        </p:nvSpPr>
        <p:spPr>
          <a:xfrm>
            <a:off x="9718864" y="2596632"/>
            <a:ext cx="3810001" cy="3810001"/>
          </a:xfrm>
          <a:prstGeom prst="ellipse">
            <a:avLst/>
          </a:prstGeom>
          <a:ln w="38100">
            <a:solidFill>
              <a:srgbClr val="FF6C1C"/>
            </a:solidFill>
            <a:prstDash val="sysDot"/>
            <a:miter lim="400000"/>
          </a:ln>
        </p:spPr>
        <p:txBody>
          <a:bodyPr lIns="50800" tIns="50800" rIns="50800" bIns="50800" anchor="ctr"/>
          <a:lstStyle/>
          <a:p>
            <a:pPr>
              <a:defRPr sz="2800">
                <a:solidFill>
                  <a:srgbClr val="FA7D2C"/>
                </a:solidFill>
              </a:defRPr>
            </a:pPr>
            <a:endParaRPr/>
          </a:p>
        </p:txBody>
      </p:sp>
      <p:sp>
        <p:nvSpPr>
          <p:cNvPr id="807" name="Data Practitioner"/>
          <p:cNvSpPr txBox="1"/>
          <p:nvPr/>
        </p:nvSpPr>
        <p:spPr>
          <a:xfrm>
            <a:off x="10276825" y="3942129"/>
            <a:ext cx="2694078" cy="111900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defRPr sz="2800">
                <a:solidFill>
                  <a:srgbClr val="FA7D2C"/>
                </a:solidFill>
              </a:defRPr>
            </a:lvl1pPr>
          </a:lstStyle>
          <a:p>
            <a:r>
              <a:t>Data Practitioner</a:t>
            </a:r>
          </a:p>
        </p:txBody>
      </p:sp>
      <p:sp>
        <p:nvSpPr>
          <p:cNvPr id="808" name="Line"/>
          <p:cNvSpPr/>
          <p:nvPr/>
        </p:nvSpPr>
        <p:spPr>
          <a:xfrm flipV="1">
            <a:off x="1215974" y="3270330"/>
            <a:ext cx="1" cy="3212940"/>
          </a:xfrm>
          <a:prstGeom prst="line">
            <a:avLst/>
          </a:prstGeom>
          <a:ln w="25400">
            <a:solidFill>
              <a:srgbClr val="FFAE2A"/>
            </a:solidFill>
          </a:ln>
        </p:spPr>
        <p:txBody>
          <a:bodyPr lIns="45718" tIns="45718" rIns="45718" bIns="45718"/>
          <a:lstStyle/>
          <a:p>
            <a:endParaRPr/>
          </a:p>
        </p:txBody>
      </p:sp>
      <p:sp>
        <p:nvSpPr>
          <p:cNvPr id="809" name="Line"/>
          <p:cNvSpPr/>
          <p:nvPr/>
        </p:nvSpPr>
        <p:spPr>
          <a:xfrm flipV="1">
            <a:off x="5838992" y="990073"/>
            <a:ext cx="1" cy="7773454"/>
          </a:xfrm>
          <a:prstGeom prst="line">
            <a:avLst/>
          </a:prstGeom>
          <a:ln w="25400">
            <a:solidFill>
              <a:srgbClr val="A7A7A7"/>
            </a:solidFill>
          </a:ln>
        </p:spPr>
        <p:txBody>
          <a:bodyPr lIns="45718" tIns="45718" rIns="45718" bIns="45718"/>
          <a:lstStyle/>
          <a:p>
            <a:endParaRPr/>
          </a:p>
        </p:txBody>
      </p:sp>
    </p:spTree>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 name="Make room for data science"/>
          <p:cNvSpPr txBox="1">
            <a:spLocks noGrp="1"/>
          </p:cNvSpPr>
          <p:nvPr>
            <p:ph type="title"/>
          </p:nvPr>
        </p:nvSpPr>
        <p:spPr>
          <a:xfrm>
            <a:off x="1352117" y="2912617"/>
            <a:ext cx="3733315" cy="3245084"/>
          </a:xfrm>
          <a:prstGeom prst="rect">
            <a:avLst/>
          </a:prstGeom>
        </p:spPr>
        <p:txBody>
          <a:bodyPr lIns="67735" tIns="67735" rIns="67735" bIns="67735"/>
          <a:lstStyle/>
          <a:p>
            <a:pPr algn="l" defTabSz="584200">
              <a:defRPr sz="4000">
                <a:solidFill>
                  <a:srgbClr val="595959"/>
                </a:solidFill>
              </a:defRPr>
            </a:pPr>
            <a:r>
              <a:t>3. </a:t>
            </a:r>
          </a:p>
          <a:p>
            <a:pPr algn="l" defTabSz="584200">
              <a:defRPr sz="4000">
                <a:solidFill>
                  <a:srgbClr val="595959"/>
                </a:solidFill>
              </a:defRPr>
            </a:pPr>
            <a:r>
              <a:t>Make AI User Friendly</a:t>
            </a:r>
          </a:p>
        </p:txBody>
      </p:sp>
      <p:sp>
        <p:nvSpPr>
          <p:cNvPr id="813" name="TextBox 5"/>
          <p:cNvSpPr txBox="1"/>
          <p:nvPr/>
        </p:nvSpPr>
        <p:spPr>
          <a:xfrm>
            <a:off x="6627277" y="3082439"/>
            <a:ext cx="2687880" cy="63489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600">
                <a:solidFill>
                  <a:srgbClr val="4AB7C0"/>
                </a:solidFill>
                <a:latin typeface="+mn-lt"/>
                <a:ea typeface="+mn-ea"/>
                <a:cs typeface="+mn-cs"/>
                <a:sym typeface="Helvetica Neue"/>
              </a:defRPr>
            </a:lvl1pPr>
          </a:lstStyle>
          <a:p>
            <a:r>
              <a:t>Democratize</a:t>
            </a:r>
          </a:p>
        </p:txBody>
      </p:sp>
      <p:sp>
        <p:nvSpPr>
          <p:cNvPr id="814" name="TextBox 6"/>
          <p:cNvSpPr txBox="1"/>
          <p:nvPr/>
        </p:nvSpPr>
        <p:spPr>
          <a:xfrm>
            <a:off x="6902055" y="6877279"/>
            <a:ext cx="2138325" cy="63489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600">
                <a:solidFill>
                  <a:srgbClr val="FA7D2C"/>
                </a:solidFill>
                <a:latin typeface="+mn-lt"/>
                <a:ea typeface="+mn-ea"/>
                <a:cs typeface="+mn-cs"/>
                <a:sym typeface="Helvetica Neue"/>
              </a:defRPr>
            </a:lvl1pPr>
          </a:lstStyle>
          <a:p>
            <a:r>
              <a:t>Demystify</a:t>
            </a:r>
          </a:p>
        </p:txBody>
      </p:sp>
      <p:pic>
        <p:nvPicPr>
          <p:cNvPr id="815" name="pasted-image.pdf" descr="pasted-image.pdf"/>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9729331" y="5414545"/>
            <a:ext cx="6323272" cy="3560520"/>
          </a:xfrm>
          <a:prstGeom prst="rect">
            <a:avLst/>
          </a:prstGeom>
          <a:ln w="12700">
            <a:miter lim="400000"/>
          </a:ln>
        </p:spPr>
      </p:pic>
      <p:pic>
        <p:nvPicPr>
          <p:cNvPr id="816" name="pasted-image.pdf" descr="pasted-image.pdf"/>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9963884" y="1079599"/>
            <a:ext cx="5854278" cy="3415908"/>
          </a:xfrm>
          <a:prstGeom prst="rect">
            <a:avLst/>
          </a:prstGeom>
          <a:ln w="12700">
            <a:miter lim="400000"/>
          </a:ln>
        </p:spPr>
      </p:pic>
      <p:sp>
        <p:nvSpPr>
          <p:cNvPr id="817" name="Line"/>
          <p:cNvSpPr/>
          <p:nvPr/>
        </p:nvSpPr>
        <p:spPr>
          <a:xfrm flipV="1">
            <a:off x="1215974" y="3518474"/>
            <a:ext cx="1" cy="2033369"/>
          </a:xfrm>
          <a:prstGeom prst="line">
            <a:avLst/>
          </a:prstGeom>
          <a:ln w="25400">
            <a:solidFill>
              <a:srgbClr val="FFAE2A"/>
            </a:solidFill>
          </a:ln>
        </p:spPr>
        <p:txBody>
          <a:bodyPr lIns="45718" tIns="45718" rIns="45718" bIns="45718"/>
          <a:lstStyle/>
          <a:p>
            <a:endParaRPr/>
          </a:p>
        </p:txBody>
      </p:sp>
      <p:sp>
        <p:nvSpPr>
          <p:cNvPr id="818" name="Line"/>
          <p:cNvSpPr/>
          <p:nvPr/>
        </p:nvSpPr>
        <p:spPr>
          <a:xfrm flipV="1">
            <a:off x="5838992" y="990073"/>
            <a:ext cx="1" cy="7773454"/>
          </a:xfrm>
          <a:prstGeom prst="line">
            <a:avLst/>
          </a:prstGeom>
          <a:ln w="25400">
            <a:solidFill>
              <a:srgbClr val="A7A7A7"/>
            </a:solidFill>
          </a:ln>
        </p:spPr>
        <p:txBody>
          <a:bodyPr lIns="45718" tIns="45718" rIns="45718" bIns="45718"/>
          <a:lstStyle/>
          <a:p>
            <a:endParaRPr/>
          </a:p>
        </p:txBody>
      </p:sp>
    </p:spTree>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1" name="Picture 5" descr="Picture 5"/>
          <p:cNvPicPr>
            <a:picLocks noChangeAspect="1"/>
          </p:cNvPicPr>
          <p:nvPr/>
        </p:nvPicPr>
        <p:blipFill>
          <a:blip r:embed="rId2">
            <a:alphaModFix amt="20000"/>
            <a:extLst>
              <a:ext uri="{28A0092B-C50C-407E-A947-70E740481C1C}">
                <a14:useLocalDpi xmlns:a14="http://schemas.microsoft.com/office/drawing/2010/main"/>
              </a:ext>
            </a:extLst>
          </a:blip>
          <a:srcRect/>
          <a:stretch>
            <a:fillRect/>
          </a:stretch>
        </p:blipFill>
        <p:spPr>
          <a:xfrm>
            <a:off x="0" y="-1"/>
            <a:ext cx="17340263" cy="9753601"/>
          </a:xfrm>
          <a:prstGeom prst="rect">
            <a:avLst/>
          </a:prstGeom>
          <a:ln w="12700">
            <a:miter lim="400000"/>
          </a:ln>
        </p:spPr>
      </p:pic>
      <p:sp>
        <p:nvSpPr>
          <p:cNvPr id="822" name="Rectangle 1"/>
          <p:cNvSpPr/>
          <p:nvPr/>
        </p:nvSpPr>
        <p:spPr>
          <a:xfrm>
            <a:off x="5455159" y="1597162"/>
            <a:ext cx="9854966" cy="6559276"/>
          </a:xfrm>
          <a:prstGeom prst="rect">
            <a:avLst/>
          </a:prstGeom>
          <a:solidFill>
            <a:srgbClr val="FFFFFF"/>
          </a:solidFill>
          <a:ln w="12700">
            <a:miter lim="400000"/>
          </a:ln>
          <a:effectLst>
            <a:outerShdw blurRad="546100" dist="60656" dir="5400000" rotWithShape="0">
              <a:srgbClr val="000000">
                <a:alpha val="36190"/>
              </a:srgbClr>
            </a:outerShdw>
          </a:effectLst>
        </p:spPr>
        <p:txBody>
          <a:bodyPr lIns="50800" tIns="50800" rIns="50800" bIns="50800" anchor="ctr"/>
          <a:lstStyle/>
          <a:p>
            <a:pPr>
              <a:defRPr sz="2200">
                <a:solidFill>
                  <a:srgbClr val="FFFFFF"/>
                </a:solidFill>
              </a:defRPr>
            </a:pPr>
            <a:endParaRPr/>
          </a:p>
        </p:txBody>
      </p:sp>
      <p:pic>
        <p:nvPicPr>
          <p:cNvPr id="823" name="Picture 3" descr="Picture 3"/>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081464" y="2005233"/>
            <a:ext cx="8602356" cy="5743134"/>
          </a:xfrm>
          <a:prstGeom prst="rect">
            <a:avLst/>
          </a:prstGeom>
          <a:ln w="12700">
            <a:miter lim="400000"/>
          </a:ln>
        </p:spPr>
      </p:pic>
      <p:sp>
        <p:nvSpPr>
          <p:cNvPr id="824" name="Make room for data science"/>
          <p:cNvSpPr txBox="1">
            <a:spLocks noGrp="1"/>
          </p:cNvSpPr>
          <p:nvPr>
            <p:ph type="title"/>
          </p:nvPr>
        </p:nvSpPr>
        <p:spPr>
          <a:xfrm>
            <a:off x="1460075" y="3494772"/>
            <a:ext cx="3869820" cy="2583918"/>
          </a:xfrm>
          <a:prstGeom prst="rect">
            <a:avLst/>
          </a:prstGeom>
        </p:spPr>
        <p:txBody>
          <a:bodyPr lIns="67735" tIns="67735" rIns="67735" bIns="67735"/>
          <a:lstStyle>
            <a:lvl1pPr algn="l" defTabSz="584200">
              <a:defRPr sz="4000">
                <a:solidFill>
                  <a:srgbClr val="595959"/>
                </a:solidFill>
              </a:defRPr>
            </a:lvl1pPr>
          </a:lstStyle>
          <a:p>
            <a:r>
              <a:t>Re-think the Paradigm</a:t>
            </a:r>
          </a:p>
        </p:txBody>
      </p:sp>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7" name="Picture 1" descr="Picture 1"/>
          <p:cNvPicPr>
            <a:picLocks noChangeAspect="1"/>
          </p:cNvPicPr>
          <p:nvPr/>
        </p:nvPicPr>
        <p:blipFill>
          <a:blip r:embed="rId2">
            <a:alphaModFix amt="20000"/>
            <a:extLst>
              <a:ext uri="{28A0092B-C50C-407E-A947-70E740481C1C}">
                <a14:useLocalDpi xmlns:a14="http://schemas.microsoft.com/office/drawing/2010/main"/>
              </a:ext>
            </a:extLst>
          </a:blip>
          <a:srcRect/>
          <a:stretch>
            <a:fillRect/>
          </a:stretch>
        </p:blipFill>
        <p:spPr>
          <a:xfrm>
            <a:off x="0" y="25399"/>
            <a:ext cx="17340263" cy="9753601"/>
          </a:xfrm>
          <a:prstGeom prst="rect">
            <a:avLst/>
          </a:prstGeom>
          <a:ln w="12700">
            <a:miter lim="400000"/>
          </a:ln>
        </p:spPr>
      </p:pic>
      <p:sp>
        <p:nvSpPr>
          <p:cNvPr id="828" name="Make room for data science"/>
          <p:cNvSpPr txBox="1">
            <a:spLocks noGrp="1"/>
          </p:cNvSpPr>
          <p:nvPr>
            <p:ph type="title"/>
          </p:nvPr>
        </p:nvSpPr>
        <p:spPr>
          <a:xfrm>
            <a:off x="1270039" y="5757926"/>
            <a:ext cx="14800186" cy="752347"/>
          </a:xfrm>
          <a:prstGeom prst="rect">
            <a:avLst/>
          </a:prstGeom>
        </p:spPr>
        <p:txBody>
          <a:bodyPr lIns="67735" tIns="67735" rIns="67735" bIns="67735"/>
          <a:lstStyle>
            <a:lvl1pPr defTabSz="584200">
              <a:defRPr sz="4000">
                <a:solidFill>
                  <a:srgbClr val="595959"/>
                </a:solidFill>
              </a:defRPr>
            </a:lvl1pPr>
          </a:lstStyle>
          <a:p>
            <a:r>
              <a:t>Questions</a:t>
            </a:r>
          </a:p>
        </p:txBody>
      </p:sp>
      <p:sp>
        <p:nvSpPr>
          <p:cNvPr id="829" name="Make room for data science"/>
          <p:cNvSpPr txBox="1"/>
          <p:nvPr/>
        </p:nvSpPr>
        <p:spPr>
          <a:xfrm>
            <a:off x="1267657" y="1409829"/>
            <a:ext cx="14800186" cy="4487075"/>
          </a:xfrm>
          <a:prstGeom prst="rect">
            <a:avLst/>
          </a:prstGeom>
          <a:ln w="12700">
            <a:miter lim="400000"/>
          </a:ln>
          <a:extLst>
            <a:ext uri="{C572A759-6A51-4108-AA02-DFA0A04FC94B}">
              <ma14:wrappingTextBoxFlag xmlns:ma14="http://schemas.microsoft.com/office/mac/drawingml/2011/main" xmlns="" val="1"/>
            </a:ext>
          </a:extLst>
        </p:spPr>
        <p:txBody>
          <a:bodyPr lIns="67735" tIns="67735" rIns="67735" bIns="67735" anchor="ctr">
            <a:spAutoFit/>
          </a:bodyPr>
          <a:lstStyle>
            <a:lvl1pPr>
              <a:defRPr sz="28800">
                <a:solidFill>
                  <a:srgbClr val="595959"/>
                </a:solidFill>
              </a:defRPr>
            </a:lvl1pPr>
          </a:lstStyle>
          <a:p>
            <a:r>
              <a:t>?</a:t>
            </a:r>
          </a:p>
        </p:txBody>
      </p:sp>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6" name="Picture 1" descr="Picture 1"/>
          <p:cNvPicPr>
            <a:picLocks noChangeAspect="1"/>
          </p:cNvPicPr>
          <p:nvPr/>
        </p:nvPicPr>
        <p:blipFill>
          <a:blip r:embed="rId2">
            <a:alphaModFix amt="20000"/>
            <a:extLst>
              <a:ext uri="{28A0092B-C50C-407E-A947-70E740481C1C}">
                <a14:useLocalDpi xmlns:a14="http://schemas.microsoft.com/office/drawing/2010/main"/>
              </a:ext>
            </a:extLst>
          </a:blip>
          <a:srcRect/>
          <a:stretch>
            <a:fillRect/>
          </a:stretch>
        </p:blipFill>
        <p:spPr>
          <a:xfrm>
            <a:off x="0" y="25399"/>
            <a:ext cx="17340263" cy="9753601"/>
          </a:xfrm>
          <a:prstGeom prst="rect">
            <a:avLst/>
          </a:prstGeom>
          <a:ln w="12700">
            <a:miter lim="400000"/>
          </a:ln>
        </p:spPr>
      </p:pic>
      <p:sp>
        <p:nvSpPr>
          <p:cNvPr id="597" name="Rectangle 3"/>
          <p:cNvSpPr txBox="1"/>
          <p:nvPr/>
        </p:nvSpPr>
        <p:spPr>
          <a:xfrm>
            <a:off x="1523882" y="3912573"/>
            <a:ext cx="13449814" cy="253915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l">
              <a:defRPr sz="5300">
                <a:solidFill>
                  <a:srgbClr val="6C6969"/>
                </a:solidFill>
              </a:defRPr>
            </a:pPr>
            <a:r>
              <a:rPr dirty="0"/>
              <a:t>Different problems draw upon </a:t>
            </a:r>
            <a:endParaRPr lang="en-US" dirty="0" smtClean="0"/>
          </a:p>
          <a:p>
            <a:pPr algn="l">
              <a:defRPr sz="5300">
                <a:solidFill>
                  <a:srgbClr val="6C6969"/>
                </a:solidFill>
              </a:defRPr>
            </a:pPr>
            <a:r>
              <a:rPr b="1" dirty="0" smtClean="0">
                <a:latin typeface="+mn-lt"/>
                <a:ea typeface="+mn-ea"/>
                <a:cs typeface="+mn-cs"/>
                <a:sym typeface="Helvetica Neue"/>
              </a:rPr>
              <a:t>different </a:t>
            </a:r>
            <a:r>
              <a:rPr b="1" dirty="0">
                <a:latin typeface="+mn-lt"/>
                <a:ea typeface="+mn-ea"/>
                <a:cs typeface="+mn-cs"/>
                <a:sym typeface="Helvetica Neue"/>
              </a:rPr>
              <a:t>types of intelligence</a:t>
            </a:r>
            <a:r>
              <a:rPr dirty="0"/>
              <a:t> </a:t>
            </a:r>
            <a:endParaRPr lang="en-US" dirty="0" smtClean="0"/>
          </a:p>
          <a:p>
            <a:pPr algn="l">
              <a:defRPr sz="5300">
                <a:solidFill>
                  <a:srgbClr val="6C6969"/>
                </a:solidFill>
              </a:defRPr>
            </a:pPr>
            <a:r>
              <a:rPr dirty="0" smtClean="0"/>
              <a:t>for </a:t>
            </a:r>
            <a:r>
              <a:rPr dirty="0"/>
              <a:t>answers:</a:t>
            </a:r>
          </a:p>
        </p:txBody>
      </p:sp>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 name="Rectangle 1"/>
          <p:cNvSpPr/>
          <p:nvPr/>
        </p:nvSpPr>
        <p:spPr>
          <a:xfrm>
            <a:off x="7739619" y="374608"/>
            <a:ext cx="8383204" cy="9004384"/>
          </a:xfrm>
          <a:prstGeom prst="rect">
            <a:avLst/>
          </a:prstGeom>
          <a:solidFill>
            <a:srgbClr val="FFFFFF"/>
          </a:solidFill>
          <a:ln w="12700">
            <a:miter lim="400000"/>
          </a:ln>
          <a:effectLst>
            <a:outerShdw blurRad="546100" dist="60656" dir="5400000" rotWithShape="0">
              <a:srgbClr val="000000">
                <a:alpha val="36190"/>
              </a:srgbClr>
            </a:outerShdw>
          </a:effectLst>
        </p:spPr>
        <p:txBody>
          <a:bodyPr lIns="50800" tIns="50800" rIns="50800" bIns="50800" anchor="ctr"/>
          <a:lstStyle/>
          <a:p>
            <a:pPr>
              <a:defRPr sz="2200">
                <a:solidFill>
                  <a:srgbClr val="FFFFFF"/>
                </a:solidFill>
              </a:defRPr>
            </a:pPr>
            <a:endParaRPr/>
          </a:p>
        </p:txBody>
      </p:sp>
      <p:pic>
        <p:nvPicPr>
          <p:cNvPr id="601" name="Picture 9" descr="Picture 9"/>
          <p:cNvPicPr>
            <a:picLocks noChangeAspect="1"/>
          </p:cNvPicPr>
          <p:nvPr/>
        </p:nvPicPr>
        <p:blipFill>
          <a:blip r:embed="rId3">
            <a:extLst/>
          </a:blip>
          <a:stretch>
            <a:fillRect/>
          </a:stretch>
        </p:blipFill>
        <p:spPr>
          <a:xfrm>
            <a:off x="7976077" y="704639"/>
            <a:ext cx="7910288" cy="8344322"/>
          </a:xfrm>
          <a:prstGeom prst="rect">
            <a:avLst/>
          </a:prstGeom>
          <a:ln w="12700">
            <a:miter lim="400000"/>
          </a:ln>
        </p:spPr>
      </p:pic>
      <p:sp>
        <p:nvSpPr>
          <p:cNvPr id="602" name="Shape 252"/>
          <p:cNvSpPr txBox="1"/>
          <p:nvPr/>
        </p:nvSpPr>
        <p:spPr>
          <a:xfrm>
            <a:off x="1466574" y="3738744"/>
            <a:ext cx="5183675" cy="2095974"/>
          </a:xfrm>
          <a:prstGeom prst="rect">
            <a:avLst/>
          </a:prstGeom>
          <a:ln w="12700">
            <a:miter lim="400000"/>
          </a:ln>
          <a:extLst>
            <a:ext uri="{C572A759-6A51-4108-AA02-DFA0A04FC94B}">
              <ma14:wrappingTextBoxFlag xmlns:ma14="http://schemas.microsoft.com/office/mac/drawingml/2011/main" xmlns="" val="1"/>
            </a:ext>
          </a:extLst>
        </p:spPr>
        <p:txBody>
          <a:bodyPr lIns="121904" tIns="121904" rIns="121904" bIns="121904" anchor="ctr">
            <a:spAutoFit/>
          </a:bodyPr>
          <a:lstStyle>
            <a:lvl1pPr algn="l">
              <a:defRPr sz="4000">
                <a:solidFill>
                  <a:srgbClr val="595959"/>
                </a:solidFill>
              </a:defRPr>
            </a:lvl1pPr>
          </a:lstStyle>
          <a:p>
            <a:r>
              <a:t>Getting the right flowers for an occasion</a:t>
            </a:r>
          </a:p>
        </p:txBody>
      </p:sp>
      <p:sp>
        <p:nvSpPr>
          <p:cNvPr id="603" name="Line"/>
          <p:cNvSpPr/>
          <p:nvPr/>
        </p:nvSpPr>
        <p:spPr>
          <a:xfrm flipV="1">
            <a:off x="1279321" y="3738744"/>
            <a:ext cx="0" cy="2224499"/>
          </a:xfrm>
          <a:prstGeom prst="line">
            <a:avLst/>
          </a:prstGeom>
          <a:ln w="25400">
            <a:solidFill>
              <a:srgbClr val="FFAE2A"/>
            </a:solidFill>
          </a:ln>
        </p:spPr>
        <p:txBody>
          <a:bodyPr lIns="45718" tIns="45718" rIns="45718" bIns="45718"/>
          <a:lstStyle/>
          <a:p>
            <a:endParaRPr/>
          </a:p>
        </p:txBody>
      </p:sp>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 name="Rectangle 1"/>
          <p:cNvSpPr/>
          <p:nvPr/>
        </p:nvSpPr>
        <p:spPr>
          <a:xfrm>
            <a:off x="6234140" y="1330481"/>
            <a:ext cx="10280698" cy="7092638"/>
          </a:xfrm>
          <a:prstGeom prst="rect">
            <a:avLst/>
          </a:prstGeom>
          <a:solidFill>
            <a:srgbClr val="FFFFFF"/>
          </a:solidFill>
          <a:ln w="12700">
            <a:miter lim="400000"/>
          </a:ln>
          <a:effectLst>
            <a:outerShdw blurRad="546100" dist="60656" dir="5400000" rotWithShape="0">
              <a:srgbClr val="000000">
                <a:alpha val="36190"/>
              </a:srgbClr>
            </a:outerShdw>
          </a:effectLst>
        </p:spPr>
        <p:txBody>
          <a:bodyPr lIns="50800" tIns="50800" rIns="50800" bIns="50800" anchor="ctr"/>
          <a:lstStyle/>
          <a:p>
            <a:pPr>
              <a:defRPr sz="2200">
                <a:solidFill>
                  <a:srgbClr val="FFFFFF"/>
                </a:solidFill>
              </a:defRPr>
            </a:pPr>
            <a:endParaRPr/>
          </a:p>
        </p:txBody>
      </p:sp>
      <p:pic>
        <p:nvPicPr>
          <p:cNvPr id="609" name="Picture 5" descr="Picture 5"/>
          <p:cNvPicPr>
            <a:picLocks noChangeAspect="1"/>
          </p:cNvPicPr>
          <p:nvPr/>
        </p:nvPicPr>
        <p:blipFill>
          <a:blip r:embed="rId3">
            <a:extLst/>
          </a:blip>
          <a:stretch>
            <a:fillRect/>
          </a:stretch>
        </p:blipFill>
        <p:spPr>
          <a:xfrm>
            <a:off x="10035582" y="7435391"/>
            <a:ext cx="3312005" cy="743512"/>
          </a:xfrm>
          <a:prstGeom prst="rect">
            <a:avLst/>
          </a:prstGeom>
          <a:ln w="12700">
            <a:miter lim="400000"/>
          </a:ln>
        </p:spPr>
      </p:pic>
      <p:pic>
        <p:nvPicPr>
          <p:cNvPr id="610" name="Picture 3" descr="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7319098" y="2219744"/>
            <a:ext cx="9108920" cy="4858092"/>
          </a:xfrm>
          <a:prstGeom prst="rect">
            <a:avLst/>
          </a:prstGeom>
          <a:ln w="12700">
            <a:miter lim="400000"/>
          </a:ln>
        </p:spPr>
      </p:pic>
      <p:sp>
        <p:nvSpPr>
          <p:cNvPr id="611" name="Shape 252"/>
          <p:cNvSpPr txBox="1"/>
          <p:nvPr/>
        </p:nvSpPr>
        <p:spPr>
          <a:xfrm>
            <a:off x="1363202" y="3214033"/>
            <a:ext cx="4392960" cy="2718274"/>
          </a:xfrm>
          <a:prstGeom prst="rect">
            <a:avLst/>
          </a:prstGeom>
          <a:ln w="12700">
            <a:miter lim="400000"/>
          </a:ln>
          <a:extLst>
            <a:ext uri="{C572A759-6A51-4108-AA02-DFA0A04FC94B}">
              <ma14:wrappingTextBoxFlag xmlns:ma14="http://schemas.microsoft.com/office/mac/drawingml/2011/main" xmlns="" val="1"/>
            </a:ext>
          </a:extLst>
        </p:spPr>
        <p:txBody>
          <a:bodyPr lIns="121904" tIns="121904" rIns="121904" bIns="121904">
            <a:spAutoFit/>
          </a:bodyPr>
          <a:lstStyle>
            <a:lvl1pPr algn="l">
              <a:defRPr sz="4000">
                <a:solidFill>
                  <a:srgbClr val="595959"/>
                </a:solidFill>
              </a:defRPr>
            </a:lvl1pPr>
          </a:lstStyle>
          <a:p>
            <a:r>
              <a:t>Creating products based on customers feedback</a:t>
            </a:r>
          </a:p>
        </p:txBody>
      </p:sp>
      <p:sp>
        <p:nvSpPr>
          <p:cNvPr id="612" name="Line"/>
          <p:cNvSpPr/>
          <p:nvPr/>
        </p:nvSpPr>
        <p:spPr>
          <a:xfrm flipV="1">
            <a:off x="1279320" y="3262494"/>
            <a:ext cx="1" cy="2718274"/>
          </a:xfrm>
          <a:prstGeom prst="line">
            <a:avLst/>
          </a:prstGeom>
          <a:ln w="25400">
            <a:solidFill>
              <a:srgbClr val="FFAE2A"/>
            </a:solidFill>
          </a:ln>
        </p:spPr>
        <p:txBody>
          <a:bodyPr lIns="45718" tIns="45718" rIns="45718" bIns="45718"/>
          <a:lstStyle/>
          <a:p>
            <a:endParaRPr/>
          </a:p>
        </p:txBody>
      </p:sp>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 name="Shape 252"/>
          <p:cNvSpPr txBox="1"/>
          <p:nvPr/>
        </p:nvSpPr>
        <p:spPr>
          <a:xfrm>
            <a:off x="1382715" y="2978531"/>
            <a:ext cx="4999496" cy="3340573"/>
          </a:xfrm>
          <a:prstGeom prst="rect">
            <a:avLst/>
          </a:prstGeom>
          <a:ln w="12700">
            <a:miter lim="400000"/>
          </a:ln>
          <a:extLst>
            <a:ext uri="{C572A759-6A51-4108-AA02-DFA0A04FC94B}">
              <ma14:wrappingTextBoxFlag xmlns:ma14="http://schemas.microsoft.com/office/mac/drawingml/2011/main" xmlns="" val="1"/>
            </a:ext>
          </a:extLst>
        </p:spPr>
        <p:txBody>
          <a:bodyPr lIns="121904" tIns="121904" rIns="121904" bIns="121904">
            <a:spAutoFit/>
          </a:bodyPr>
          <a:lstStyle>
            <a:lvl1pPr algn="l">
              <a:defRPr sz="4000">
                <a:solidFill>
                  <a:srgbClr val="595959"/>
                </a:solidFill>
              </a:defRPr>
            </a:lvl1pPr>
          </a:lstStyle>
          <a:p>
            <a:r>
              <a:t>Getting and installing the right vanity and faucet for a bathroom remodel</a:t>
            </a:r>
          </a:p>
        </p:txBody>
      </p:sp>
      <p:sp>
        <p:nvSpPr>
          <p:cNvPr id="618" name="Rectangle 1"/>
          <p:cNvSpPr/>
          <p:nvPr/>
        </p:nvSpPr>
        <p:spPr>
          <a:xfrm>
            <a:off x="7346515" y="1780075"/>
            <a:ext cx="9289965" cy="6643044"/>
          </a:xfrm>
          <a:prstGeom prst="rect">
            <a:avLst/>
          </a:prstGeom>
          <a:solidFill>
            <a:srgbClr val="FFFFFF"/>
          </a:solidFill>
          <a:ln w="12700">
            <a:miter lim="400000"/>
          </a:ln>
          <a:effectLst>
            <a:outerShdw blurRad="546100" dist="60656" dir="5400000" rotWithShape="0">
              <a:srgbClr val="000000">
                <a:alpha val="36190"/>
              </a:srgbClr>
            </a:outerShdw>
          </a:effectLst>
        </p:spPr>
        <p:txBody>
          <a:bodyPr lIns="50800" tIns="50800" rIns="50800" bIns="50800" anchor="ctr"/>
          <a:lstStyle/>
          <a:p>
            <a:pPr>
              <a:defRPr sz="2200">
                <a:solidFill>
                  <a:srgbClr val="FFFFFF"/>
                </a:solidFill>
              </a:defRPr>
            </a:pPr>
            <a:endParaRPr/>
          </a:p>
        </p:txBody>
      </p:sp>
      <p:pic>
        <p:nvPicPr>
          <p:cNvPr id="619" name="Picture 1" descr="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8021160" y="2370302"/>
            <a:ext cx="7940541" cy="5462761"/>
          </a:xfrm>
          <a:prstGeom prst="rect">
            <a:avLst/>
          </a:prstGeom>
          <a:ln w="12700">
            <a:miter lim="400000"/>
          </a:ln>
        </p:spPr>
      </p:pic>
      <p:sp>
        <p:nvSpPr>
          <p:cNvPr id="620" name="Line"/>
          <p:cNvSpPr/>
          <p:nvPr/>
        </p:nvSpPr>
        <p:spPr>
          <a:xfrm flipV="1">
            <a:off x="1258204" y="2857487"/>
            <a:ext cx="1" cy="3582662"/>
          </a:xfrm>
          <a:prstGeom prst="line">
            <a:avLst/>
          </a:prstGeom>
          <a:ln w="25400">
            <a:solidFill>
              <a:srgbClr val="FFAE2A"/>
            </a:solidFill>
          </a:ln>
        </p:spPr>
        <p:txBody>
          <a:bodyPr lIns="45718" tIns="45718" rIns="45718" bIns="45718"/>
          <a:lstStyle/>
          <a:p>
            <a:endParaRPr/>
          </a:p>
        </p:txBody>
      </p:sp>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 name="AI for Complex Customer Experiences"/>
          <p:cNvSpPr txBox="1"/>
          <p:nvPr/>
        </p:nvSpPr>
        <p:spPr>
          <a:xfrm>
            <a:off x="1474599" y="3343850"/>
            <a:ext cx="4280607" cy="2609936"/>
          </a:xfrm>
          <a:prstGeom prst="rect">
            <a:avLst/>
          </a:prstGeom>
          <a:ln w="12700">
            <a:miter lim="400000"/>
          </a:ln>
          <a:extLst>
            <a:ext uri="{C572A759-6A51-4108-AA02-DFA0A04FC94B}">
              <ma14:wrappingTextBoxFlag xmlns:ma14="http://schemas.microsoft.com/office/mac/drawingml/2011/main" xmlns="" val="1"/>
            </a:ext>
          </a:extLst>
        </p:spPr>
        <p:txBody>
          <a:bodyPr lIns="67735" tIns="67735" rIns="67735" bIns="67735" anchor="ctr">
            <a:spAutoFit/>
          </a:bodyPr>
          <a:lstStyle>
            <a:lvl1pPr algn="l">
              <a:defRPr sz="4000">
                <a:solidFill>
                  <a:srgbClr val="595959"/>
                </a:solidFill>
              </a:defRPr>
            </a:lvl1pPr>
          </a:lstStyle>
          <a:p>
            <a:r>
              <a:rPr dirty="0"/>
              <a:t>Home Improvement is Inherently Complex</a:t>
            </a:r>
          </a:p>
        </p:txBody>
      </p:sp>
      <p:sp>
        <p:nvSpPr>
          <p:cNvPr id="627" name="Rectangle 1"/>
          <p:cNvSpPr/>
          <p:nvPr/>
        </p:nvSpPr>
        <p:spPr>
          <a:xfrm>
            <a:off x="5873401" y="894915"/>
            <a:ext cx="10693239" cy="7462925"/>
          </a:xfrm>
          <a:prstGeom prst="rect">
            <a:avLst/>
          </a:prstGeom>
          <a:solidFill>
            <a:srgbClr val="FFFFFF"/>
          </a:solidFill>
          <a:ln w="12700">
            <a:miter lim="400000"/>
          </a:ln>
          <a:effectLst>
            <a:outerShdw blurRad="546100" dist="60656" dir="5400000" rotWithShape="0">
              <a:srgbClr val="000000">
                <a:alpha val="36190"/>
              </a:srgbClr>
            </a:outerShdw>
          </a:effectLst>
        </p:spPr>
        <p:txBody>
          <a:bodyPr lIns="50800" tIns="50800" rIns="50800" bIns="50800" anchor="ctr"/>
          <a:lstStyle/>
          <a:p>
            <a:pPr>
              <a:defRPr sz="2200">
                <a:solidFill>
                  <a:srgbClr val="FFFFFF"/>
                </a:solidFill>
              </a:defRPr>
            </a:pPr>
            <a:endParaRPr/>
          </a:p>
        </p:txBody>
      </p:sp>
      <p:sp>
        <p:nvSpPr>
          <p:cNvPr id="630" name="TextBox 9"/>
          <p:cNvSpPr txBox="1"/>
          <p:nvPr/>
        </p:nvSpPr>
        <p:spPr>
          <a:xfrm>
            <a:off x="6207769" y="4180010"/>
            <a:ext cx="1295396" cy="9376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65024" tIns="65024" rIns="65024" bIns="65024"/>
          <a:lstStyle/>
          <a:p>
            <a:pPr defTabSz="1734060">
              <a:defRPr sz="1800" b="1">
                <a:solidFill>
                  <a:srgbClr val="4AB7C0"/>
                </a:solidFill>
                <a:latin typeface="+mn-lt"/>
                <a:ea typeface="+mn-ea"/>
                <a:cs typeface="+mn-cs"/>
                <a:sym typeface="Helvetica Neue"/>
              </a:defRPr>
            </a:pPr>
            <a:r>
              <a:rPr dirty="0">
                <a:solidFill>
                  <a:srgbClr val="F78D39"/>
                </a:solidFill>
              </a:rPr>
              <a:t>easier</a:t>
            </a:r>
            <a:br>
              <a:rPr dirty="0">
                <a:solidFill>
                  <a:srgbClr val="F78D39"/>
                </a:solidFill>
              </a:rPr>
            </a:br>
            <a:r>
              <a:rPr dirty="0">
                <a:solidFill>
                  <a:srgbClr val="F78D39"/>
                </a:solidFill>
              </a:rPr>
              <a:t>decisions</a:t>
            </a:r>
          </a:p>
        </p:txBody>
      </p:sp>
      <p:sp>
        <p:nvSpPr>
          <p:cNvPr id="631" name="TextBox 14"/>
          <p:cNvSpPr txBox="1"/>
          <p:nvPr/>
        </p:nvSpPr>
        <p:spPr>
          <a:xfrm>
            <a:off x="10677768" y="1203906"/>
            <a:ext cx="1544468" cy="790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65024" tIns="65024" rIns="65024" bIns="65024"/>
          <a:lstStyle/>
          <a:p>
            <a:pPr defTabSz="1734060">
              <a:defRPr sz="1800" b="1">
                <a:solidFill>
                  <a:srgbClr val="43A7B1"/>
                </a:solidFill>
                <a:latin typeface="+mn-lt"/>
                <a:ea typeface="+mn-ea"/>
                <a:cs typeface="+mn-cs"/>
                <a:sym typeface="Helvetica Neue"/>
              </a:defRPr>
            </a:pPr>
            <a:r>
              <a:rPr dirty="0">
                <a:solidFill>
                  <a:srgbClr val="F78D39"/>
                </a:solidFill>
              </a:rPr>
              <a:t>unfamiliar</a:t>
            </a:r>
            <a:br>
              <a:rPr dirty="0">
                <a:solidFill>
                  <a:srgbClr val="F78D39"/>
                </a:solidFill>
              </a:rPr>
            </a:br>
            <a:r>
              <a:rPr dirty="0">
                <a:solidFill>
                  <a:srgbClr val="F78D39"/>
                </a:solidFill>
              </a:rPr>
              <a:t>products</a:t>
            </a:r>
          </a:p>
        </p:txBody>
      </p:sp>
      <p:sp>
        <p:nvSpPr>
          <p:cNvPr id="632" name="TextBox 14"/>
          <p:cNvSpPr txBox="1"/>
          <p:nvPr/>
        </p:nvSpPr>
        <p:spPr>
          <a:xfrm>
            <a:off x="10856533" y="7254876"/>
            <a:ext cx="1186935" cy="62190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65024" tIns="65024" rIns="65024" bIns="65024"/>
          <a:lstStyle/>
          <a:p>
            <a:pPr defTabSz="1734060">
              <a:defRPr sz="1800" b="1">
                <a:solidFill>
                  <a:srgbClr val="43A7B1"/>
                </a:solidFill>
                <a:latin typeface="+mn-lt"/>
                <a:ea typeface="+mn-ea"/>
                <a:cs typeface="+mn-cs"/>
                <a:sym typeface="Helvetica Neue"/>
              </a:defRPr>
            </a:pPr>
            <a:r>
              <a:rPr>
                <a:solidFill>
                  <a:srgbClr val="F78D39"/>
                </a:solidFill>
              </a:rPr>
              <a:t>familiar</a:t>
            </a:r>
            <a:br>
              <a:rPr>
                <a:solidFill>
                  <a:srgbClr val="F78D39"/>
                </a:solidFill>
              </a:rPr>
            </a:br>
            <a:r>
              <a:rPr>
                <a:solidFill>
                  <a:srgbClr val="F78D39"/>
                </a:solidFill>
              </a:rPr>
              <a:t>products</a:t>
            </a:r>
          </a:p>
        </p:txBody>
      </p:sp>
      <p:sp>
        <p:nvSpPr>
          <p:cNvPr id="633" name="Line"/>
          <p:cNvSpPr/>
          <p:nvPr/>
        </p:nvSpPr>
        <p:spPr>
          <a:xfrm flipV="1">
            <a:off x="1258204" y="2857487"/>
            <a:ext cx="1" cy="3582662"/>
          </a:xfrm>
          <a:prstGeom prst="line">
            <a:avLst/>
          </a:prstGeom>
          <a:ln w="25400">
            <a:solidFill>
              <a:srgbClr val="FFAE2A"/>
            </a:solidFill>
          </a:ln>
        </p:spPr>
        <p:txBody>
          <a:bodyPr lIns="45718" tIns="45718" rIns="45718" bIns="45718"/>
          <a:lstStyle/>
          <a:p>
            <a:endParaRPr/>
          </a:p>
        </p:txBody>
      </p:sp>
      <p:sp>
        <p:nvSpPr>
          <p:cNvPr id="634" name="TextBox 9"/>
          <p:cNvSpPr txBox="1"/>
          <p:nvPr/>
        </p:nvSpPr>
        <p:spPr>
          <a:xfrm>
            <a:off x="15218418" y="4180010"/>
            <a:ext cx="1295396" cy="93761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65024" tIns="65024" rIns="65024" bIns="65024"/>
          <a:lstStyle/>
          <a:p>
            <a:pPr defTabSz="1734060">
              <a:defRPr sz="1800" b="1">
                <a:solidFill>
                  <a:srgbClr val="4AB7C0"/>
                </a:solidFill>
                <a:latin typeface="+mn-lt"/>
                <a:ea typeface="+mn-ea"/>
                <a:cs typeface="+mn-cs"/>
                <a:sym typeface="Helvetica Neue"/>
              </a:defRPr>
            </a:pPr>
            <a:r>
              <a:rPr>
                <a:solidFill>
                  <a:srgbClr val="F78D39"/>
                </a:solidFill>
              </a:rPr>
              <a:t>harder</a:t>
            </a:r>
            <a:br>
              <a:rPr>
                <a:solidFill>
                  <a:srgbClr val="F78D39"/>
                </a:solidFill>
              </a:rPr>
            </a:br>
            <a:r>
              <a:rPr>
                <a:solidFill>
                  <a:srgbClr val="F78D39"/>
                </a:solidFill>
              </a:rPr>
              <a:t>decisions</a:t>
            </a:r>
          </a:p>
        </p:txBody>
      </p:sp>
      <p:pic>
        <p:nvPicPr>
          <p:cNvPr id="635" name="pasted-image.pdf" descr="pasted-image.pdf"/>
          <p:cNvPicPr>
            <a:picLocks noChangeAspect="1"/>
          </p:cNvPicPr>
          <p:nvPr/>
        </p:nvPicPr>
        <p:blipFill>
          <a:blip r:embed="rId3">
            <a:alphaModFix amt="78744"/>
            <a:extLst/>
          </a:blip>
          <a:stretch>
            <a:fillRect/>
          </a:stretch>
        </p:blipFill>
        <p:spPr>
          <a:xfrm>
            <a:off x="12694742" y="2993035"/>
            <a:ext cx="937616" cy="937615"/>
          </a:xfrm>
          <a:prstGeom prst="rect">
            <a:avLst/>
          </a:prstGeom>
          <a:ln w="12700">
            <a:miter lim="400000"/>
          </a:ln>
        </p:spPr>
      </p:pic>
      <p:pic>
        <p:nvPicPr>
          <p:cNvPr id="636" name="pasted-image.pdf" descr="pasted-image.pdf"/>
          <p:cNvPicPr>
            <a:picLocks noChangeAspect="1"/>
          </p:cNvPicPr>
          <p:nvPr/>
        </p:nvPicPr>
        <p:blipFill>
          <a:blip r:embed="rId4">
            <a:alphaModFix amt="81678"/>
            <a:extLst/>
          </a:blip>
          <a:stretch>
            <a:fillRect/>
          </a:stretch>
        </p:blipFill>
        <p:spPr>
          <a:xfrm>
            <a:off x="12196385" y="5695950"/>
            <a:ext cx="1934329" cy="1054100"/>
          </a:xfrm>
          <a:prstGeom prst="rect">
            <a:avLst/>
          </a:prstGeom>
          <a:ln w="12700">
            <a:miter lim="400000"/>
          </a:ln>
        </p:spPr>
      </p:pic>
      <p:pic>
        <p:nvPicPr>
          <p:cNvPr id="637" name="pasted-image.pdf" descr="pasted-image.pdf"/>
          <p:cNvPicPr>
            <a:picLocks noChangeAspect="1"/>
          </p:cNvPicPr>
          <p:nvPr/>
        </p:nvPicPr>
        <p:blipFill>
          <a:blip r:embed="rId5">
            <a:alphaModFix amt="77887"/>
            <a:extLst/>
          </a:blip>
          <a:stretch>
            <a:fillRect/>
          </a:stretch>
        </p:blipFill>
        <p:spPr>
          <a:xfrm>
            <a:off x="7568671" y="5708650"/>
            <a:ext cx="2814249" cy="1054100"/>
          </a:xfrm>
          <a:prstGeom prst="rect">
            <a:avLst/>
          </a:prstGeom>
          <a:ln w="12700">
            <a:miter lim="400000"/>
          </a:ln>
        </p:spPr>
      </p:pic>
      <p:pic>
        <p:nvPicPr>
          <p:cNvPr id="3" name="Picture 2"/>
          <p:cNvPicPr>
            <a:picLocks noChangeAspect="1"/>
          </p:cNvPicPr>
          <p:nvPr/>
        </p:nvPicPr>
        <p:blipFill>
          <a:blip r:embed="rId6"/>
          <a:stretch>
            <a:fillRect/>
          </a:stretch>
        </p:blipFill>
        <p:spPr>
          <a:xfrm>
            <a:off x="7347592" y="1818721"/>
            <a:ext cx="8026400" cy="5562600"/>
          </a:xfrm>
          <a:prstGeom prst="rect">
            <a:avLst/>
          </a:prstGeom>
        </p:spPr>
      </p:pic>
    </p:spTree>
    <p:extLst>
      <p:ext uri="{BB962C8B-B14F-4D97-AF65-F5344CB8AC3E}">
        <p14:creationId xmlns:p14="http://schemas.microsoft.com/office/powerpoint/2010/main" val="1148518563"/>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0" name="Picture 1" descr="Picture 1"/>
          <p:cNvPicPr>
            <a:picLocks noChangeAspect="1"/>
          </p:cNvPicPr>
          <p:nvPr/>
        </p:nvPicPr>
        <p:blipFill>
          <a:blip r:embed="rId3">
            <a:alphaModFix amt="20000"/>
            <a:extLst>
              <a:ext uri="{28A0092B-C50C-407E-A947-70E740481C1C}">
                <a14:useLocalDpi xmlns:a14="http://schemas.microsoft.com/office/drawing/2010/main"/>
              </a:ext>
            </a:extLst>
          </a:blip>
          <a:srcRect/>
          <a:stretch>
            <a:fillRect/>
          </a:stretch>
        </p:blipFill>
        <p:spPr>
          <a:xfrm>
            <a:off x="0" y="25399"/>
            <a:ext cx="17340263" cy="9753601"/>
          </a:xfrm>
          <a:prstGeom prst="rect">
            <a:avLst/>
          </a:prstGeom>
          <a:ln w="12700">
            <a:miter lim="400000"/>
          </a:ln>
        </p:spPr>
      </p:pic>
      <p:sp>
        <p:nvSpPr>
          <p:cNvPr id="591" name="Shape 252"/>
          <p:cNvSpPr txBox="1"/>
          <p:nvPr/>
        </p:nvSpPr>
        <p:spPr>
          <a:xfrm>
            <a:off x="1402539" y="3232474"/>
            <a:ext cx="13313664" cy="3108511"/>
          </a:xfrm>
          <a:prstGeom prst="rect">
            <a:avLst/>
          </a:prstGeom>
          <a:ln w="12700">
            <a:miter lim="400000"/>
          </a:ln>
          <a:extLst>
            <a:ext uri="{C572A759-6A51-4108-AA02-DFA0A04FC94B}">
              <ma14:wrappingTextBoxFlag xmlns:ma14="http://schemas.microsoft.com/office/mac/drawingml/2011/main" xmlns="" val="1"/>
            </a:ext>
          </a:extLst>
        </p:spPr>
        <p:txBody>
          <a:bodyPr lIns="121904" tIns="121904" rIns="121904" bIns="121904" anchor="ctr">
            <a:spAutoFit/>
          </a:bodyPr>
          <a:lstStyle/>
          <a:p>
            <a:pPr algn="l">
              <a:defRPr sz="5300">
                <a:solidFill>
                  <a:srgbClr val="6C6969"/>
                </a:solidFill>
              </a:defRPr>
            </a:pPr>
            <a:r>
              <a:rPr lang="en-US" dirty="0" smtClean="0"/>
              <a:t>Applying AI to this Complexity:</a:t>
            </a:r>
          </a:p>
          <a:p>
            <a:pPr algn="l">
              <a:defRPr sz="5300">
                <a:solidFill>
                  <a:srgbClr val="6C6969"/>
                </a:solidFill>
              </a:defRPr>
            </a:pPr>
            <a:endParaRPr lang="en-US" dirty="0" smtClean="0"/>
          </a:p>
          <a:p>
            <a:pPr algn="l">
              <a:defRPr sz="5300">
                <a:solidFill>
                  <a:srgbClr val="6C6969"/>
                </a:solidFill>
              </a:defRPr>
            </a:pPr>
            <a:r>
              <a:rPr lang="en-US" sz="4000" dirty="0" smtClean="0"/>
              <a:t>1. Structure the Unstructured</a:t>
            </a:r>
            <a:endParaRPr lang="en-US" sz="4000" dirty="0"/>
          </a:p>
          <a:p>
            <a:pPr algn="l">
              <a:defRPr sz="5300">
                <a:solidFill>
                  <a:srgbClr val="6C6969"/>
                </a:solidFill>
              </a:defRPr>
            </a:pPr>
            <a:r>
              <a:rPr lang="en-US" sz="4000" dirty="0" smtClean="0"/>
              <a:t>2.</a:t>
            </a:r>
            <a:r>
              <a:rPr lang="en-US" sz="4000" dirty="0"/>
              <a:t> </a:t>
            </a:r>
            <a:r>
              <a:rPr lang="en-US" sz="4000" dirty="0" smtClean="0"/>
              <a:t>Build </a:t>
            </a:r>
            <a:r>
              <a:rPr lang="en-US" sz="4000" dirty="0"/>
              <a:t>Intelligence in Layers</a:t>
            </a:r>
            <a:endParaRPr sz="4000" dirty="0"/>
          </a:p>
        </p:txBody>
      </p:sp>
    </p:spTree>
    <p:extLst>
      <p:ext uri="{BB962C8B-B14F-4D97-AF65-F5344CB8AC3E}">
        <p14:creationId xmlns:p14="http://schemas.microsoft.com/office/powerpoint/2010/main" val="1292746792"/>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6" name="Picture 2" descr="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5527597" y="1966398"/>
            <a:ext cx="10853646" cy="6194069"/>
          </a:xfrm>
          <a:prstGeom prst="rect">
            <a:avLst/>
          </a:prstGeom>
          <a:ln w="12700">
            <a:miter lim="400000"/>
          </a:ln>
        </p:spPr>
      </p:pic>
      <p:sp>
        <p:nvSpPr>
          <p:cNvPr id="647" name="Structure content.."/>
          <p:cNvSpPr txBox="1"/>
          <p:nvPr/>
        </p:nvSpPr>
        <p:spPr>
          <a:xfrm>
            <a:off x="1430457" y="3487229"/>
            <a:ext cx="3415863" cy="2599005"/>
          </a:xfrm>
          <a:prstGeom prst="rect">
            <a:avLst/>
          </a:prstGeom>
          <a:ln w="12700">
            <a:miter lim="400000"/>
          </a:ln>
          <a:extLst>
            <a:ext uri="{C572A759-6A51-4108-AA02-DFA0A04FC94B}">
              <ma14:wrappingTextBoxFlag xmlns:ma14="http://schemas.microsoft.com/office/mac/drawingml/2011/main" xmlns="" val="1"/>
            </a:ext>
          </a:extLst>
        </p:spPr>
        <p:txBody>
          <a:bodyPr wrap="square" lIns="67735" tIns="67735" rIns="67735" bIns="67735" anchor="ctr">
            <a:spAutoFit/>
          </a:bodyPr>
          <a:lstStyle>
            <a:lvl1pPr algn="l">
              <a:defRPr sz="4000" b="1">
                <a:solidFill>
                  <a:srgbClr val="595959"/>
                </a:solidFill>
                <a:latin typeface="+mn-lt"/>
                <a:ea typeface="+mn-ea"/>
                <a:cs typeface="+mn-cs"/>
                <a:sym typeface="Helvetica Neue"/>
              </a:defRPr>
            </a:lvl1pPr>
          </a:lstStyle>
          <a:p>
            <a:r>
              <a:rPr dirty="0"/>
              <a:t>1. </a:t>
            </a:r>
            <a:endParaRPr lang="en-US" dirty="0" smtClean="0"/>
          </a:p>
          <a:p>
            <a:r>
              <a:rPr lang="en-US" dirty="0"/>
              <a:t>Structure </a:t>
            </a:r>
            <a:endParaRPr lang="en-US" dirty="0" smtClean="0"/>
          </a:p>
          <a:p>
            <a:r>
              <a:rPr lang="en-US" dirty="0" smtClean="0"/>
              <a:t>the </a:t>
            </a:r>
            <a:r>
              <a:rPr lang="en-US" dirty="0"/>
              <a:t>Unstructured</a:t>
            </a:r>
            <a:endParaRPr dirty="0"/>
          </a:p>
        </p:txBody>
      </p:sp>
      <p:sp>
        <p:nvSpPr>
          <p:cNvPr id="648" name="Line"/>
          <p:cNvSpPr/>
          <p:nvPr/>
        </p:nvSpPr>
        <p:spPr>
          <a:xfrm flipH="1" flipV="1">
            <a:off x="1279320" y="3179451"/>
            <a:ext cx="19127" cy="3214559"/>
          </a:xfrm>
          <a:prstGeom prst="line">
            <a:avLst/>
          </a:prstGeom>
          <a:ln w="76200">
            <a:solidFill>
              <a:srgbClr val="FFAE2A"/>
            </a:solidFill>
          </a:ln>
        </p:spPr>
        <p:txBody>
          <a:bodyPr lIns="45718" tIns="45718" rIns="45718" bIns="45718"/>
          <a:lstStyle/>
          <a:p>
            <a:endParaRPr/>
          </a:p>
        </p:txBody>
      </p:sp>
    </p:spTree>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1521</TotalTime>
  <Words>812</Words>
  <Application>Microsoft Office PowerPoint</Application>
  <PresentationFormat>Custom</PresentationFormat>
  <Paragraphs>119</Paragraphs>
  <Slides>23</Slides>
  <Notes>18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Calibri</vt:lpstr>
      <vt:lpstr>Helvetica Neue Thin</vt:lpstr>
      <vt:lpstr>Helvetica Neue Medium</vt:lpstr>
      <vt:lpstr>Calibri Light</vt:lpstr>
      <vt:lpstr>Helvetica Neue</vt:lpstr>
      <vt:lpstr>Roboto Slab</vt:lpstr>
      <vt:lpstr>Helvetica Light</vt:lpstr>
      <vt:lpstr>Roboto Condensed</vt:lpstr>
      <vt:lpstr>Helvetica Neue Light</vt:lpstr>
      <vt:lpstr>Arial</vt:lpstr>
      <vt:lpstr>White</vt:lpstr>
      <vt:lpstr>Actual Intelligence built on A.I.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Understand what a customer needs when they search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Have a purpose for AI</vt:lpstr>
      <vt:lpstr>2. Create an environment for data science to thrive</vt:lpstr>
      <vt:lpstr>3.  Make AI User Friendly</vt:lpstr>
      <vt:lpstr>Re-think the Paradigm</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Actual Intelligence built on A.I.</dc:title>
  <dc:creator>Sthanunathan, Aditya</dc:creator>
  <cp:lastModifiedBy>Sthanunathan, Aditya</cp:lastModifiedBy>
  <cp:revision>29</cp:revision>
  <cp:lastPrinted>2017-09-21T15:21:06Z</cp:lastPrinted>
  <dcterms:modified xsi:type="dcterms:W3CDTF">2017-09-22T16:15:29Z</dcterms:modified>
</cp:coreProperties>
</file>