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9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ott Kirsner" initials="SK" lastIdx="1" clrIdx="0">
    <p:extLst>
      <p:ext uri="{19B8F6BF-5375-455C-9EA6-DF929625EA0E}">
        <p15:presenceInfo xmlns:p15="http://schemas.microsoft.com/office/powerpoint/2012/main" userId="" providerId="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7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811"/>
    <p:restoredTop sz="94643"/>
  </p:normalViewPr>
  <p:slideViewPr>
    <p:cSldViewPr snapToGrid="0" snapToObjects="1">
      <p:cViewPr>
        <p:scale>
          <a:sx n="65" d="100"/>
          <a:sy n="65" d="100"/>
        </p:scale>
        <p:origin x="144" y="1376"/>
      </p:cViewPr>
      <p:guideLst/>
    </p:cSldViewPr>
  </p:slideViewPr>
  <p:notesTextViewPr>
    <p:cViewPr>
      <p:scale>
        <a:sx n="1" d="1"/>
        <a:sy n="1" d="1"/>
      </p:scale>
      <p:origin x="0" y="-9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commentAuthors" Target="commentAuthor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78654-70B4-8540-93F1-7924B2EF8DD9}" type="datetimeFigureOut">
              <a:rPr lang="en-US" smtClean="0"/>
              <a:t>3/28/18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33799-98F5-EC40-A866-BDC6544E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4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Fill out the blue</a:t>
            </a:r>
            <a:r>
              <a:rPr lang="en-US" baseline="0" dirty="0" smtClean="0"/>
              <a:t> text in this slide with the sectors that are relevant to you (there may be more or less </a:t>
            </a:r>
            <a:r>
              <a:rPr lang="en-US" baseline="0" smtClean="0"/>
              <a:t>than three</a:t>
            </a:r>
            <a:r>
              <a:rPr lang="en-US" baseline="0" dirty="0" smtClean="0"/>
              <a:t>); the ways you expect to engage with startups (again, doesn’t need to be three); and contact info for your primary startup </a:t>
            </a:r>
            <a:r>
              <a:rPr lang="en-US" baseline="0" smtClean="0"/>
              <a:t>“point person.”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33799-98F5-EC40-A866-BDC6544E89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93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8713" y="5779052"/>
            <a:ext cx="3236844" cy="107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7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91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8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3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2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6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15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1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98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0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628CE-C4EB-E54C-9219-D3A895B3E103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2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402184"/>
            <a:ext cx="87115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&gt;</a:t>
            </a:r>
            <a:r>
              <a:rPr lang="en-US" sz="3200" b="1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sz="3200" b="1" dirty="0" smtClean="0">
                <a:latin typeface="Avenir Next" charset="0"/>
                <a:ea typeface="Avenir Next" charset="0"/>
                <a:cs typeface="Avenir Next" charset="0"/>
              </a:rPr>
              <a:t>How Startups Can Work With Us </a:t>
            </a:r>
            <a:endParaRPr lang="en-US" sz="3200" b="1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" y="1228375"/>
            <a:ext cx="1105524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Avenir Next" charset="0"/>
                <a:ea typeface="Avenir Next" charset="0"/>
                <a:cs typeface="Avenir Next" charset="0"/>
              </a:rPr>
              <a:t>We are looking to engage with startups working in these three sectors:</a:t>
            </a:r>
            <a:endParaRPr lang="en-US" sz="2200" b="1" dirty="0">
              <a:latin typeface="Avenir Next" charset="0"/>
              <a:ea typeface="Avenir Next" charset="0"/>
              <a:cs typeface="Avenir Next" charset="0"/>
            </a:endParaRPr>
          </a:p>
          <a:p>
            <a:endParaRPr lang="is-IS" sz="2200" b="1" dirty="0" smtClean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5806" y="1844721"/>
            <a:ext cx="2184716" cy="9967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259210" y="1844721"/>
            <a:ext cx="2184716" cy="9967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22614" y="1844721"/>
            <a:ext cx="2184716" cy="9967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3093812"/>
            <a:ext cx="1105524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Avenir Next" charset="0"/>
                <a:ea typeface="Avenir Next" charset="0"/>
                <a:cs typeface="Avenir Next" charset="0"/>
              </a:rPr>
              <a:t>These are the ways we plan to engage with startups:</a:t>
            </a:r>
            <a:endParaRPr lang="en-US" sz="2200" b="1" dirty="0">
              <a:latin typeface="Avenir Next" charset="0"/>
              <a:ea typeface="Avenir Next" charset="0"/>
              <a:cs typeface="Avenir Next" charset="0"/>
            </a:endParaRPr>
          </a:p>
          <a:p>
            <a:endParaRPr lang="is-IS" sz="2200" b="1" dirty="0" smtClean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5806" y="3708819"/>
            <a:ext cx="2184716" cy="9967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259210" y="3708819"/>
            <a:ext cx="2184716" cy="9967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522614" y="3708819"/>
            <a:ext cx="2184716" cy="9967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78971" y="4959249"/>
            <a:ext cx="1105524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Avenir Next" charset="0"/>
                <a:ea typeface="Avenir Next" charset="0"/>
                <a:cs typeface="Avenir Next" charset="0"/>
              </a:rPr>
              <a:t>Our primary startup “point person” is:</a:t>
            </a:r>
          </a:p>
          <a:p>
            <a:endParaRPr lang="en-US" sz="1000" b="1" dirty="0" smtClean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en-US" sz="1400" b="1" dirty="0">
                <a:latin typeface="Avenir Next" charset="0"/>
                <a:ea typeface="Avenir Next" charset="0"/>
                <a:cs typeface="Avenir Next" charset="0"/>
              </a:rPr>
              <a:t>	</a:t>
            </a:r>
            <a:r>
              <a:rPr lang="en-US" sz="1400" b="1" dirty="0" smtClean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Name, Email, Twitter handle, etc.</a:t>
            </a:r>
            <a:endParaRPr lang="en-US" sz="1400" b="1" dirty="0">
              <a:solidFill>
                <a:srgbClr val="0374EA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endParaRPr lang="is-IS" sz="2200" b="1" dirty="0" smtClean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29871" y="1995282"/>
            <a:ext cx="19165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Data analytics</a:t>
            </a:r>
            <a:r>
              <a:rPr lang="en-US" sz="1400" b="1" dirty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sz="1400" b="1" dirty="0" smtClean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for logistics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93275" y="1995282"/>
            <a:ext cx="19165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Sustainable</a:t>
            </a:r>
          </a:p>
          <a:p>
            <a:r>
              <a:rPr lang="en-US" sz="1400" b="1" dirty="0" smtClean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packaging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656680" y="1995282"/>
            <a:ext cx="18650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Warehouse robotics &amp; automation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129870" y="3845820"/>
            <a:ext cx="19165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Buying or licensing technology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93274" y="3845820"/>
            <a:ext cx="19165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Investments in B rounds of funding (1-2 per year)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656680" y="3850368"/>
            <a:ext cx="19165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374EA"/>
                </a:solidFill>
                <a:latin typeface="Avenir Next" charset="0"/>
                <a:ea typeface="Avenir Next" charset="0"/>
                <a:cs typeface="Avenir Next" charset="0"/>
              </a:rPr>
              <a:t>Introductions to our network of resellers</a:t>
            </a:r>
          </a:p>
        </p:txBody>
      </p:sp>
    </p:spTree>
    <p:extLst>
      <p:ext uri="{BB962C8B-B14F-4D97-AF65-F5344CB8AC3E}">
        <p14:creationId xmlns:p14="http://schemas.microsoft.com/office/powerpoint/2010/main" val="213940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4947</TotalTime>
  <Words>126</Words>
  <Application>Microsoft Macintosh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Avenir Next</vt:lpstr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innovation agenda for 2017</dc:title>
  <dc:creator>Scott Kirsner</dc:creator>
  <cp:lastModifiedBy>Scott Kirsner</cp:lastModifiedBy>
  <cp:revision>44</cp:revision>
  <cp:lastPrinted>2017-02-10T19:45:18Z</cp:lastPrinted>
  <dcterms:created xsi:type="dcterms:W3CDTF">2017-02-10T01:28:34Z</dcterms:created>
  <dcterms:modified xsi:type="dcterms:W3CDTF">2018-03-28T18:33:18Z</dcterms:modified>
</cp:coreProperties>
</file>