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94"/>
  </p:normalViewPr>
  <p:slideViewPr>
    <p:cSldViewPr snapToGrid="0" snapToObjects="1">
      <p:cViewPr varScale="1">
        <p:scale>
          <a:sx n="110" d="100"/>
          <a:sy n="110" d="100"/>
        </p:scale>
        <p:origin x="11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D94769-B8A5-134B-8AC7-FD2D4523FAB3}" type="doc">
      <dgm:prSet loTypeId="urn:microsoft.com/office/officeart/2005/8/layout/h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00BB0A71-F83E-4F4E-B9C2-49C6A5BF5135}">
      <dgm:prSet/>
      <dgm:spPr/>
      <dgm:t>
        <a:bodyPr/>
        <a:lstStyle/>
        <a:p>
          <a:r>
            <a:rPr lang="en-US" b="1" dirty="0"/>
            <a:t>Brand Vision</a:t>
          </a:r>
        </a:p>
      </dgm:t>
    </dgm:pt>
    <dgm:pt modelId="{073ED1A6-B79A-F84C-A94C-3E01852FCDFF}" type="parTrans" cxnId="{CA3124DC-73A5-0C4A-AF8D-E942005CD09C}">
      <dgm:prSet/>
      <dgm:spPr/>
      <dgm:t>
        <a:bodyPr/>
        <a:lstStyle/>
        <a:p>
          <a:endParaRPr lang="en-US"/>
        </a:p>
      </dgm:t>
    </dgm:pt>
    <dgm:pt modelId="{A8D33965-44AF-7B40-AA59-1BBB90104DDE}" type="sibTrans" cxnId="{CA3124DC-73A5-0C4A-AF8D-E942005CD09C}">
      <dgm:prSet/>
      <dgm:spPr/>
      <dgm:t>
        <a:bodyPr/>
        <a:lstStyle/>
        <a:p>
          <a:endParaRPr lang="en-US"/>
        </a:p>
      </dgm:t>
    </dgm:pt>
    <dgm:pt modelId="{4FAA0B29-8C07-8D4B-983F-92C6C84E6A48}">
      <dgm:prSet/>
      <dgm:spPr/>
      <dgm:t>
        <a:bodyPr/>
        <a:lstStyle/>
        <a:p>
          <a:r>
            <a:rPr lang="en-US" altLang="en-US" b="1" dirty="0"/>
            <a:t>Define Innovation Vision</a:t>
          </a:r>
          <a:endParaRPr lang="en-US" b="1" dirty="0"/>
        </a:p>
      </dgm:t>
    </dgm:pt>
    <dgm:pt modelId="{03637082-8051-DA42-882B-356A4B613EFE}" type="parTrans" cxnId="{D0B39435-82AA-A74B-9403-E4D2F369FC28}">
      <dgm:prSet/>
      <dgm:spPr/>
      <dgm:t>
        <a:bodyPr/>
        <a:lstStyle/>
        <a:p>
          <a:endParaRPr lang="en-US"/>
        </a:p>
      </dgm:t>
    </dgm:pt>
    <dgm:pt modelId="{A2052BE1-F31B-5348-94AE-FE162B6DCEED}" type="sibTrans" cxnId="{D0B39435-82AA-A74B-9403-E4D2F369FC28}">
      <dgm:prSet/>
      <dgm:spPr/>
      <dgm:t>
        <a:bodyPr/>
        <a:lstStyle/>
        <a:p>
          <a:endParaRPr lang="en-US"/>
        </a:p>
      </dgm:t>
    </dgm:pt>
    <dgm:pt modelId="{931C91B7-E91B-014C-B575-09C273C077AE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dirty="0"/>
            <a:t>What’s the brand purpose, business objective, experience, </a:t>
          </a:r>
          <a:r>
            <a:rPr lang="en-US" dirty="0" err="1"/>
            <a:t>etc</a:t>
          </a:r>
          <a:r>
            <a:rPr lang="en-US" dirty="0"/>
            <a:t>?</a:t>
          </a:r>
        </a:p>
      </dgm:t>
    </dgm:pt>
    <dgm:pt modelId="{C7F7C765-A0D4-8D4B-915D-AA8E90CA1773}" type="parTrans" cxnId="{86DF97DF-9C33-1045-93FC-C8E5FC6571CF}">
      <dgm:prSet/>
      <dgm:spPr/>
      <dgm:t>
        <a:bodyPr/>
        <a:lstStyle/>
        <a:p>
          <a:endParaRPr lang="en-US"/>
        </a:p>
      </dgm:t>
    </dgm:pt>
    <dgm:pt modelId="{DCCC9B8F-E37E-BD46-ADD4-BCFCE8228EA6}" type="sibTrans" cxnId="{86DF97DF-9C33-1045-93FC-C8E5FC6571CF}">
      <dgm:prSet/>
      <dgm:spPr/>
      <dgm:t>
        <a:bodyPr/>
        <a:lstStyle/>
        <a:p>
          <a:endParaRPr lang="en-US"/>
        </a:p>
      </dgm:t>
    </dgm:pt>
    <dgm:pt modelId="{E0E33CF9-A415-2944-A57B-9DB7A7C924EF}">
      <dgm:prSet/>
      <dgm:spPr/>
      <dgm:t>
        <a:bodyPr/>
        <a:lstStyle/>
        <a:p>
          <a:r>
            <a:rPr lang="en-US" altLang="en-US" dirty="0"/>
            <a:t> Who do we want to be?</a:t>
          </a:r>
        </a:p>
      </dgm:t>
    </dgm:pt>
    <dgm:pt modelId="{E0A71710-70FD-FF45-9A15-63F6F4F7283F}" type="parTrans" cxnId="{D70B974E-46D8-9044-B8C0-2B9960A19225}">
      <dgm:prSet/>
      <dgm:spPr/>
      <dgm:t>
        <a:bodyPr/>
        <a:lstStyle/>
        <a:p>
          <a:endParaRPr lang="en-US"/>
        </a:p>
      </dgm:t>
    </dgm:pt>
    <dgm:pt modelId="{F6AEF5C6-9E32-2344-A0F6-9018FD03B492}" type="sibTrans" cxnId="{D70B974E-46D8-9044-B8C0-2B9960A19225}">
      <dgm:prSet/>
      <dgm:spPr/>
      <dgm:t>
        <a:bodyPr/>
        <a:lstStyle/>
        <a:p>
          <a:endParaRPr lang="en-US"/>
        </a:p>
      </dgm:t>
    </dgm:pt>
    <dgm:pt modelId="{1FCEE8A0-9DA6-A447-B2E7-1CC3D4CF21D0}">
      <dgm:prSet/>
      <dgm:spPr/>
      <dgm:t>
        <a:bodyPr/>
        <a:lstStyle/>
        <a:p>
          <a:r>
            <a:rPr lang="en-US" altLang="en-US" dirty="0"/>
            <a:t> Where do we want to compete?</a:t>
          </a:r>
        </a:p>
      </dgm:t>
    </dgm:pt>
    <dgm:pt modelId="{3999B306-F2E6-2644-B96B-F399D50E8331}" type="parTrans" cxnId="{5725E4DA-042D-5740-A7D5-4E23DF10EA3B}">
      <dgm:prSet/>
      <dgm:spPr/>
      <dgm:t>
        <a:bodyPr/>
        <a:lstStyle/>
        <a:p>
          <a:endParaRPr lang="en-US"/>
        </a:p>
      </dgm:t>
    </dgm:pt>
    <dgm:pt modelId="{2EF60BE2-B5F6-054B-BC58-541671FAFBCD}" type="sibTrans" cxnId="{5725E4DA-042D-5740-A7D5-4E23DF10EA3B}">
      <dgm:prSet/>
      <dgm:spPr/>
      <dgm:t>
        <a:bodyPr/>
        <a:lstStyle/>
        <a:p>
          <a:endParaRPr lang="en-US"/>
        </a:p>
      </dgm:t>
    </dgm:pt>
    <dgm:pt modelId="{D60A95F1-5947-504B-99ED-16DB99007299}">
      <dgm:prSet/>
      <dgm:spPr/>
      <dgm:t>
        <a:bodyPr/>
        <a:lstStyle/>
        <a:p>
          <a:r>
            <a:rPr lang="en-US" altLang="en-US" dirty="0"/>
            <a:t> What benefits do we want to provide?</a:t>
          </a:r>
        </a:p>
      </dgm:t>
    </dgm:pt>
    <dgm:pt modelId="{D00AF519-63E4-8542-8EC4-676CF14884E1}" type="parTrans" cxnId="{2696430B-010F-C145-A6EE-AEF32C142324}">
      <dgm:prSet/>
      <dgm:spPr/>
      <dgm:t>
        <a:bodyPr/>
        <a:lstStyle/>
        <a:p>
          <a:endParaRPr lang="en-US"/>
        </a:p>
      </dgm:t>
    </dgm:pt>
    <dgm:pt modelId="{EBF136EE-5D8C-9C48-88BC-D6B95D04805F}" type="sibTrans" cxnId="{2696430B-010F-C145-A6EE-AEF32C142324}">
      <dgm:prSet/>
      <dgm:spPr/>
      <dgm:t>
        <a:bodyPr/>
        <a:lstStyle/>
        <a:p>
          <a:endParaRPr lang="en-US"/>
        </a:p>
      </dgm:t>
    </dgm:pt>
    <dgm:pt modelId="{C5C63494-CAE2-504B-A8BA-8A897665F49B}">
      <dgm:prSet/>
      <dgm:spPr/>
      <dgm:t>
        <a:bodyPr/>
        <a:lstStyle/>
        <a:p>
          <a:r>
            <a:rPr lang="en-US" altLang="en-US" b="1" dirty="0"/>
            <a:t>Define Strategic Role of Innovation</a:t>
          </a:r>
        </a:p>
      </dgm:t>
    </dgm:pt>
    <dgm:pt modelId="{EBF46126-EBBC-3940-9E0A-44E854CBA689}" type="parTrans" cxnId="{629DB554-EE7F-BA48-9BB0-FFE1706CCAB4}">
      <dgm:prSet/>
      <dgm:spPr/>
      <dgm:t>
        <a:bodyPr/>
        <a:lstStyle/>
        <a:p>
          <a:endParaRPr lang="en-US"/>
        </a:p>
      </dgm:t>
    </dgm:pt>
    <dgm:pt modelId="{274BF843-7175-2F46-8043-B43505791718}" type="sibTrans" cxnId="{629DB554-EE7F-BA48-9BB0-FFE1706CCAB4}">
      <dgm:prSet/>
      <dgm:spPr/>
      <dgm:t>
        <a:bodyPr/>
        <a:lstStyle/>
        <a:p>
          <a:endParaRPr lang="en-US"/>
        </a:p>
      </dgm:t>
    </dgm:pt>
    <dgm:pt modelId="{352AA032-C0EF-8846-BBC7-353624ADBD10}">
      <dgm:prSet/>
      <dgm:spPr/>
      <dgm:t>
        <a:bodyPr/>
        <a:lstStyle/>
        <a:p>
          <a:r>
            <a:rPr lang="en-US" altLang="en-US" dirty="0"/>
            <a:t>How should innovation be used to grow the biz? </a:t>
          </a:r>
        </a:p>
      </dgm:t>
    </dgm:pt>
    <dgm:pt modelId="{5021B77F-ED52-8D47-9A19-FA45D794942C}" type="parTrans" cxnId="{8D800125-949E-6542-847C-A670A37AA500}">
      <dgm:prSet/>
      <dgm:spPr/>
      <dgm:t>
        <a:bodyPr/>
        <a:lstStyle/>
        <a:p>
          <a:endParaRPr lang="en-US"/>
        </a:p>
      </dgm:t>
    </dgm:pt>
    <dgm:pt modelId="{70A6FC86-0706-724A-A36E-16C52F6C3406}" type="sibTrans" cxnId="{8D800125-949E-6542-847C-A670A37AA500}">
      <dgm:prSet/>
      <dgm:spPr/>
      <dgm:t>
        <a:bodyPr/>
        <a:lstStyle/>
        <a:p>
          <a:endParaRPr lang="en-US"/>
        </a:p>
      </dgm:t>
    </dgm:pt>
    <dgm:pt modelId="{59E2E8E9-FE35-CA42-AA83-1E50B03B314F}">
      <dgm:prSet/>
      <dgm:spPr/>
      <dgm:t>
        <a:bodyPr/>
        <a:lstStyle/>
        <a:p>
          <a:r>
            <a:rPr lang="en-US" altLang="en-US" b="1" dirty="0"/>
            <a:t>Identify White Space Opportunities</a:t>
          </a:r>
        </a:p>
      </dgm:t>
    </dgm:pt>
    <dgm:pt modelId="{8B561978-D988-314A-BC34-6DB30B8F6B85}" type="parTrans" cxnId="{BEEC4407-5F59-0D4B-9C83-9705B6DB8626}">
      <dgm:prSet/>
      <dgm:spPr/>
      <dgm:t>
        <a:bodyPr/>
        <a:lstStyle/>
        <a:p>
          <a:endParaRPr lang="en-US"/>
        </a:p>
      </dgm:t>
    </dgm:pt>
    <dgm:pt modelId="{35ED0978-B715-1A45-82BF-85716A52649F}" type="sibTrans" cxnId="{BEEC4407-5F59-0D4B-9C83-9705B6DB8626}">
      <dgm:prSet/>
      <dgm:spPr/>
      <dgm:t>
        <a:bodyPr/>
        <a:lstStyle/>
        <a:p>
          <a:endParaRPr lang="en-US"/>
        </a:p>
      </dgm:t>
    </dgm:pt>
    <dgm:pt modelId="{20005EB0-0DB9-E147-A6CD-777CA0EF04CE}">
      <dgm:prSet/>
      <dgm:spPr/>
      <dgm:t>
        <a:bodyPr/>
        <a:lstStyle/>
        <a:p>
          <a:r>
            <a:rPr lang="en-US" altLang="en-US" dirty="0"/>
            <a:t>What are the attractive categories within which we should play? (Quant and </a:t>
          </a:r>
          <a:r>
            <a:rPr lang="en-US" altLang="en-US" dirty="0" err="1"/>
            <a:t>Qual</a:t>
          </a:r>
          <a:r>
            <a:rPr lang="en-US" altLang="en-US" dirty="0"/>
            <a:t> analysis of: competition, growth potential, consumer &amp; chopper trends, etc.)</a:t>
          </a:r>
        </a:p>
      </dgm:t>
    </dgm:pt>
    <dgm:pt modelId="{123A2DFF-CD02-B547-9BFB-204B6F13ECDA}" type="parTrans" cxnId="{91A81656-A8EA-7348-85BB-A59F547E903A}">
      <dgm:prSet/>
      <dgm:spPr/>
      <dgm:t>
        <a:bodyPr/>
        <a:lstStyle/>
        <a:p>
          <a:endParaRPr lang="en-US"/>
        </a:p>
      </dgm:t>
    </dgm:pt>
    <dgm:pt modelId="{333A7C02-AE7A-9844-A90A-B3DEE3CC2C02}" type="sibTrans" cxnId="{91A81656-A8EA-7348-85BB-A59F547E903A}">
      <dgm:prSet/>
      <dgm:spPr/>
      <dgm:t>
        <a:bodyPr/>
        <a:lstStyle/>
        <a:p>
          <a:endParaRPr lang="en-US"/>
        </a:p>
      </dgm:t>
    </dgm:pt>
    <dgm:pt modelId="{C517DAE0-86C6-B140-BD06-9BFFE42E661B}">
      <dgm:prSet/>
      <dgm:spPr/>
      <dgm:t>
        <a:bodyPr/>
        <a:lstStyle/>
        <a:p>
          <a:r>
            <a:rPr lang="en-US" altLang="en-US" b="1" dirty="0"/>
            <a:t>Define Innovation Roadmap</a:t>
          </a:r>
        </a:p>
      </dgm:t>
    </dgm:pt>
    <dgm:pt modelId="{B0FCA426-E0B9-BA4B-91CA-CE6BFA5D6F35}" type="parTrans" cxnId="{623C5FCA-5321-CD4E-9BA1-64C8CBE21C67}">
      <dgm:prSet/>
      <dgm:spPr/>
      <dgm:t>
        <a:bodyPr/>
        <a:lstStyle/>
        <a:p>
          <a:endParaRPr lang="en-US"/>
        </a:p>
      </dgm:t>
    </dgm:pt>
    <dgm:pt modelId="{D53D6FC1-62FB-E646-BAD7-AAEF6BE34C8B}" type="sibTrans" cxnId="{623C5FCA-5321-CD4E-9BA1-64C8CBE21C67}">
      <dgm:prSet/>
      <dgm:spPr/>
      <dgm:t>
        <a:bodyPr/>
        <a:lstStyle/>
        <a:p>
          <a:endParaRPr lang="en-US"/>
        </a:p>
      </dgm:t>
    </dgm:pt>
    <dgm:pt modelId="{BD214042-32AF-1F47-A26D-0EE20116EEEF}">
      <dgm:prSet/>
      <dgm:spPr/>
      <dgm:t>
        <a:bodyPr/>
        <a:lstStyle/>
        <a:p>
          <a:r>
            <a:rPr lang="en-US" altLang="en-US" dirty="0"/>
            <a:t>Which white spaces should we prioritize, considering brand equity stages (short /mid/long term)?</a:t>
          </a:r>
        </a:p>
      </dgm:t>
    </dgm:pt>
    <dgm:pt modelId="{C06237E2-0FA8-FE4A-BCF2-A367184D225D}" type="parTrans" cxnId="{D9BA9F1F-FADC-4645-8EE8-DF5ADFEE1A75}">
      <dgm:prSet/>
      <dgm:spPr/>
      <dgm:t>
        <a:bodyPr/>
        <a:lstStyle/>
        <a:p>
          <a:endParaRPr lang="en-US"/>
        </a:p>
      </dgm:t>
    </dgm:pt>
    <dgm:pt modelId="{0092FEAD-EE87-DF48-A389-97FEF7342280}" type="sibTrans" cxnId="{D9BA9F1F-FADC-4645-8EE8-DF5ADFEE1A75}">
      <dgm:prSet/>
      <dgm:spPr/>
      <dgm:t>
        <a:bodyPr/>
        <a:lstStyle/>
        <a:p>
          <a:endParaRPr lang="en-US"/>
        </a:p>
      </dgm:t>
    </dgm:pt>
    <dgm:pt modelId="{25FA9386-DE8B-804E-AC2C-3774EBC6D747}" type="pres">
      <dgm:prSet presAssocID="{C2D94769-B8A5-134B-8AC7-FD2D4523FAB3}" presName="Name0" presStyleCnt="0">
        <dgm:presLayoutVars>
          <dgm:dir/>
          <dgm:animLvl val="lvl"/>
          <dgm:resizeHandles val="exact"/>
        </dgm:presLayoutVars>
      </dgm:prSet>
      <dgm:spPr/>
    </dgm:pt>
    <dgm:pt modelId="{CDD67BF2-434E-9446-8EAD-1E8E87CFA00C}" type="pres">
      <dgm:prSet presAssocID="{00BB0A71-F83E-4F4E-B9C2-49C6A5BF5135}" presName="composite" presStyleCnt="0"/>
      <dgm:spPr/>
    </dgm:pt>
    <dgm:pt modelId="{AA3CBC2E-5348-4946-8261-452A48222189}" type="pres">
      <dgm:prSet presAssocID="{00BB0A71-F83E-4F4E-B9C2-49C6A5BF5135}" presName="parTx" presStyleLbl="alignNode1" presStyleIdx="0" presStyleCnt="5">
        <dgm:presLayoutVars>
          <dgm:chMax val="0"/>
          <dgm:chPref val="0"/>
          <dgm:bulletEnabled val="1"/>
        </dgm:presLayoutVars>
      </dgm:prSet>
      <dgm:spPr/>
    </dgm:pt>
    <dgm:pt modelId="{CB7355D2-6047-CB4B-A969-F55265102755}" type="pres">
      <dgm:prSet presAssocID="{00BB0A71-F83E-4F4E-B9C2-49C6A5BF5135}" presName="desTx" presStyleLbl="alignAccFollowNode1" presStyleIdx="0" presStyleCnt="5">
        <dgm:presLayoutVars>
          <dgm:bulletEnabled val="1"/>
        </dgm:presLayoutVars>
      </dgm:prSet>
      <dgm:spPr/>
    </dgm:pt>
    <dgm:pt modelId="{3C6DA952-7C0A-E244-80CA-1728E6457017}" type="pres">
      <dgm:prSet presAssocID="{A8D33965-44AF-7B40-AA59-1BBB90104DDE}" presName="space" presStyleCnt="0"/>
      <dgm:spPr/>
    </dgm:pt>
    <dgm:pt modelId="{35C40DB7-E2B7-814C-8DCD-1249A3DD4F79}" type="pres">
      <dgm:prSet presAssocID="{4FAA0B29-8C07-8D4B-983F-92C6C84E6A48}" presName="composite" presStyleCnt="0"/>
      <dgm:spPr/>
    </dgm:pt>
    <dgm:pt modelId="{C4B4EF33-AF97-5542-96FD-34931207F3CA}" type="pres">
      <dgm:prSet presAssocID="{4FAA0B29-8C07-8D4B-983F-92C6C84E6A48}" presName="parTx" presStyleLbl="alignNode1" presStyleIdx="1" presStyleCnt="5">
        <dgm:presLayoutVars>
          <dgm:chMax val="0"/>
          <dgm:chPref val="0"/>
          <dgm:bulletEnabled val="1"/>
        </dgm:presLayoutVars>
      </dgm:prSet>
      <dgm:spPr/>
    </dgm:pt>
    <dgm:pt modelId="{317A879B-A63C-8044-9CF6-99A06A3ED842}" type="pres">
      <dgm:prSet presAssocID="{4FAA0B29-8C07-8D4B-983F-92C6C84E6A48}" presName="desTx" presStyleLbl="alignAccFollowNode1" presStyleIdx="1" presStyleCnt="5">
        <dgm:presLayoutVars>
          <dgm:bulletEnabled val="1"/>
        </dgm:presLayoutVars>
      </dgm:prSet>
      <dgm:spPr/>
    </dgm:pt>
    <dgm:pt modelId="{0FB87BD1-4CB5-C24E-8C0E-9222788637F5}" type="pres">
      <dgm:prSet presAssocID="{A2052BE1-F31B-5348-94AE-FE162B6DCEED}" presName="space" presStyleCnt="0"/>
      <dgm:spPr/>
    </dgm:pt>
    <dgm:pt modelId="{70284DE4-0248-2D4C-90D6-DF0A55D7C032}" type="pres">
      <dgm:prSet presAssocID="{C5C63494-CAE2-504B-A8BA-8A897665F49B}" presName="composite" presStyleCnt="0"/>
      <dgm:spPr/>
    </dgm:pt>
    <dgm:pt modelId="{7D3352E9-53D1-644A-8D00-43B477A595EA}" type="pres">
      <dgm:prSet presAssocID="{C5C63494-CAE2-504B-A8BA-8A897665F49B}" presName="parTx" presStyleLbl="alignNode1" presStyleIdx="2" presStyleCnt="5">
        <dgm:presLayoutVars>
          <dgm:chMax val="0"/>
          <dgm:chPref val="0"/>
          <dgm:bulletEnabled val="1"/>
        </dgm:presLayoutVars>
      </dgm:prSet>
      <dgm:spPr/>
    </dgm:pt>
    <dgm:pt modelId="{881BE6F5-FFE9-6949-B8C0-20C9B9D495F4}" type="pres">
      <dgm:prSet presAssocID="{C5C63494-CAE2-504B-A8BA-8A897665F49B}" presName="desTx" presStyleLbl="alignAccFollowNode1" presStyleIdx="2" presStyleCnt="5">
        <dgm:presLayoutVars>
          <dgm:bulletEnabled val="1"/>
        </dgm:presLayoutVars>
      </dgm:prSet>
      <dgm:spPr/>
    </dgm:pt>
    <dgm:pt modelId="{484108AA-B67A-544C-974E-EA563A2F3A5E}" type="pres">
      <dgm:prSet presAssocID="{274BF843-7175-2F46-8043-B43505791718}" presName="space" presStyleCnt="0"/>
      <dgm:spPr/>
    </dgm:pt>
    <dgm:pt modelId="{6DE1E86E-5019-3844-8D7A-AD767B208701}" type="pres">
      <dgm:prSet presAssocID="{59E2E8E9-FE35-CA42-AA83-1E50B03B314F}" presName="composite" presStyleCnt="0"/>
      <dgm:spPr/>
    </dgm:pt>
    <dgm:pt modelId="{400D3A64-92B1-DC40-8F5F-B4FC196BCFC6}" type="pres">
      <dgm:prSet presAssocID="{59E2E8E9-FE35-CA42-AA83-1E50B03B314F}" presName="parTx" presStyleLbl="alignNode1" presStyleIdx="3" presStyleCnt="5">
        <dgm:presLayoutVars>
          <dgm:chMax val="0"/>
          <dgm:chPref val="0"/>
          <dgm:bulletEnabled val="1"/>
        </dgm:presLayoutVars>
      </dgm:prSet>
      <dgm:spPr/>
    </dgm:pt>
    <dgm:pt modelId="{1BB06ABE-E9A4-C940-BF8C-15AD18C1980E}" type="pres">
      <dgm:prSet presAssocID="{59E2E8E9-FE35-CA42-AA83-1E50B03B314F}" presName="desTx" presStyleLbl="alignAccFollowNode1" presStyleIdx="3" presStyleCnt="5">
        <dgm:presLayoutVars>
          <dgm:bulletEnabled val="1"/>
        </dgm:presLayoutVars>
      </dgm:prSet>
      <dgm:spPr/>
    </dgm:pt>
    <dgm:pt modelId="{37BACBF2-07BE-974F-B9EA-3E68E6C2AB65}" type="pres">
      <dgm:prSet presAssocID="{35ED0978-B715-1A45-82BF-85716A52649F}" presName="space" presStyleCnt="0"/>
      <dgm:spPr/>
    </dgm:pt>
    <dgm:pt modelId="{9DC7C0EB-6093-FB42-BCF3-DFAFD2D01A23}" type="pres">
      <dgm:prSet presAssocID="{C517DAE0-86C6-B140-BD06-9BFFE42E661B}" presName="composite" presStyleCnt="0"/>
      <dgm:spPr/>
    </dgm:pt>
    <dgm:pt modelId="{61B47C6A-A811-BA4C-89BF-242AB6E5FDE1}" type="pres">
      <dgm:prSet presAssocID="{C517DAE0-86C6-B140-BD06-9BFFE42E661B}" presName="parTx" presStyleLbl="alignNode1" presStyleIdx="4" presStyleCnt="5">
        <dgm:presLayoutVars>
          <dgm:chMax val="0"/>
          <dgm:chPref val="0"/>
          <dgm:bulletEnabled val="1"/>
        </dgm:presLayoutVars>
      </dgm:prSet>
      <dgm:spPr/>
    </dgm:pt>
    <dgm:pt modelId="{283CF712-CD4D-0F49-A336-9F804756E300}" type="pres">
      <dgm:prSet presAssocID="{C517DAE0-86C6-B140-BD06-9BFFE42E661B}" presName="desTx" presStyleLbl="alignAccFollowNode1" presStyleIdx="4" presStyleCnt="5">
        <dgm:presLayoutVars>
          <dgm:bulletEnabled val="1"/>
        </dgm:presLayoutVars>
      </dgm:prSet>
      <dgm:spPr/>
    </dgm:pt>
  </dgm:ptLst>
  <dgm:cxnLst>
    <dgm:cxn modelId="{BEEC4407-5F59-0D4B-9C83-9705B6DB8626}" srcId="{C2D94769-B8A5-134B-8AC7-FD2D4523FAB3}" destId="{59E2E8E9-FE35-CA42-AA83-1E50B03B314F}" srcOrd="3" destOrd="0" parTransId="{8B561978-D988-314A-BC34-6DB30B8F6B85}" sibTransId="{35ED0978-B715-1A45-82BF-85716A52649F}"/>
    <dgm:cxn modelId="{2696430B-010F-C145-A6EE-AEF32C142324}" srcId="{4FAA0B29-8C07-8D4B-983F-92C6C84E6A48}" destId="{D60A95F1-5947-504B-99ED-16DB99007299}" srcOrd="2" destOrd="0" parTransId="{D00AF519-63E4-8542-8EC4-676CF14884E1}" sibTransId="{EBF136EE-5D8C-9C48-88BC-D6B95D04805F}"/>
    <dgm:cxn modelId="{D9BA9F1F-FADC-4645-8EE8-DF5ADFEE1A75}" srcId="{C517DAE0-86C6-B140-BD06-9BFFE42E661B}" destId="{BD214042-32AF-1F47-A26D-0EE20116EEEF}" srcOrd="0" destOrd="0" parTransId="{C06237E2-0FA8-FE4A-BCF2-A367184D225D}" sibTransId="{0092FEAD-EE87-DF48-A389-97FEF7342280}"/>
    <dgm:cxn modelId="{8D800125-949E-6542-847C-A670A37AA500}" srcId="{C5C63494-CAE2-504B-A8BA-8A897665F49B}" destId="{352AA032-C0EF-8846-BBC7-353624ADBD10}" srcOrd="0" destOrd="0" parTransId="{5021B77F-ED52-8D47-9A19-FA45D794942C}" sibTransId="{70A6FC86-0706-724A-A36E-16C52F6C3406}"/>
    <dgm:cxn modelId="{4226E52C-9329-A64A-A5AC-A587EB5463B1}" type="presOf" srcId="{931C91B7-E91B-014C-B575-09C273C077AE}" destId="{CB7355D2-6047-CB4B-A969-F55265102755}" srcOrd="0" destOrd="0" presId="urn:microsoft.com/office/officeart/2005/8/layout/hList1"/>
    <dgm:cxn modelId="{E969192F-9EDA-ED4A-B4A2-05703D56DD45}" type="presOf" srcId="{00BB0A71-F83E-4F4E-B9C2-49C6A5BF5135}" destId="{AA3CBC2E-5348-4946-8261-452A48222189}" srcOrd="0" destOrd="0" presId="urn:microsoft.com/office/officeart/2005/8/layout/hList1"/>
    <dgm:cxn modelId="{C50B3131-E955-464F-88B4-56E4264D1D2A}" type="presOf" srcId="{D60A95F1-5947-504B-99ED-16DB99007299}" destId="{317A879B-A63C-8044-9CF6-99A06A3ED842}" srcOrd="0" destOrd="2" presId="urn:microsoft.com/office/officeart/2005/8/layout/hList1"/>
    <dgm:cxn modelId="{D0B39435-82AA-A74B-9403-E4D2F369FC28}" srcId="{C2D94769-B8A5-134B-8AC7-FD2D4523FAB3}" destId="{4FAA0B29-8C07-8D4B-983F-92C6C84E6A48}" srcOrd="1" destOrd="0" parTransId="{03637082-8051-DA42-882B-356A4B613EFE}" sibTransId="{A2052BE1-F31B-5348-94AE-FE162B6DCEED}"/>
    <dgm:cxn modelId="{21C0EC44-346B-7249-8B58-958EB855A258}" type="presOf" srcId="{BD214042-32AF-1F47-A26D-0EE20116EEEF}" destId="{283CF712-CD4D-0F49-A336-9F804756E300}" srcOrd="0" destOrd="0" presId="urn:microsoft.com/office/officeart/2005/8/layout/hList1"/>
    <dgm:cxn modelId="{D70B974E-46D8-9044-B8C0-2B9960A19225}" srcId="{4FAA0B29-8C07-8D4B-983F-92C6C84E6A48}" destId="{E0E33CF9-A415-2944-A57B-9DB7A7C924EF}" srcOrd="0" destOrd="0" parTransId="{E0A71710-70FD-FF45-9A15-63F6F4F7283F}" sibTransId="{F6AEF5C6-9E32-2344-A0F6-9018FD03B492}"/>
    <dgm:cxn modelId="{629DB554-EE7F-BA48-9BB0-FFE1706CCAB4}" srcId="{C2D94769-B8A5-134B-8AC7-FD2D4523FAB3}" destId="{C5C63494-CAE2-504B-A8BA-8A897665F49B}" srcOrd="2" destOrd="0" parTransId="{EBF46126-EBBC-3940-9E0A-44E854CBA689}" sibTransId="{274BF843-7175-2F46-8043-B43505791718}"/>
    <dgm:cxn modelId="{91A81656-A8EA-7348-85BB-A59F547E903A}" srcId="{59E2E8E9-FE35-CA42-AA83-1E50B03B314F}" destId="{20005EB0-0DB9-E147-A6CD-777CA0EF04CE}" srcOrd="0" destOrd="0" parTransId="{123A2DFF-CD02-B547-9BFB-204B6F13ECDA}" sibTransId="{333A7C02-AE7A-9844-A90A-B3DEE3CC2C02}"/>
    <dgm:cxn modelId="{8E0DAC5D-C380-CD45-9D50-53BF4A404602}" type="presOf" srcId="{59E2E8E9-FE35-CA42-AA83-1E50B03B314F}" destId="{400D3A64-92B1-DC40-8F5F-B4FC196BCFC6}" srcOrd="0" destOrd="0" presId="urn:microsoft.com/office/officeart/2005/8/layout/hList1"/>
    <dgm:cxn modelId="{D8817275-39AA-124C-88A5-9FC76E42DE74}" type="presOf" srcId="{E0E33CF9-A415-2944-A57B-9DB7A7C924EF}" destId="{317A879B-A63C-8044-9CF6-99A06A3ED842}" srcOrd="0" destOrd="0" presId="urn:microsoft.com/office/officeart/2005/8/layout/hList1"/>
    <dgm:cxn modelId="{0C6AF588-5046-7740-AA85-EBA0BC583E63}" type="presOf" srcId="{1FCEE8A0-9DA6-A447-B2E7-1CC3D4CF21D0}" destId="{317A879B-A63C-8044-9CF6-99A06A3ED842}" srcOrd="0" destOrd="1" presId="urn:microsoft.com/office/officeart/2005/8/layout/hList1"/>
    <dgm:cxn modelId="{024D0F9D-9049-2C4F-85C6-A1DEC1B176AF}" type="presOf" srcId="{4FAA0B29-8C07-8D4B-983F-92C6C84E6A48}" destId="{C4B4EF33-AF97-5542-96FD-34931207F3CA}" srcOrd="0" destOrd="0" presId="urn:microsoft.com/office/officeart/2005/8/layout/hList1"/>
    <dgm:cxn modelId="{648EBCB1-3B2F-E94A-B3F6-3A1059D69485}" type="presOf" srcId="{352AA032-C0EF-8846-BBC7-353624ADBD10}" destId="{881BE6F5-FFE9-6949-B8C0-20C9B9D495F4}" srcOrd="0" destOrd="0" presId="urn:microsoft.com/office/officeart/2005/8/layout/hList1"/>
    <dgm:cxn modelId="{A474F7C2-25CB-4D47-AEDC-89589197601A}" type="presOf" srcId="{20005EB0-0DB9-E147-A6CD-777CA0EF04CE}" destId="{1BB06ABE-E9A4-C940-BF8C-15AD18C1980E}" srcOrd="0" destOrd="0" presId="urn:microsoft.com/office/officeart/2005/8/layout/hList1"/>
    <dgm:cxn modelId="{B4340CC4-1140-AE41-BA32-AAD5CA51162F}" type="presOf" srcId="{C517DAE0-86C6-B140-BD06-9BFFE42E661B}" destId="{61B47C6A-A811-BA4C-89BF-242AB6E5FDE1}" srcOrd="0" destOrd="0" presId="urn:microsoft.com/office/officeart/2005/8/layout/hList1"/>
    <dgm:cxn modelId="{721E08C6-0D68-7C42-90F0-9693D0C8BF06}" type="presOf" srcId="{C2D94769-B8A5-134B-8AC7-FD2D4523FAB3}" destId="{25FA9386-DE8B-804E-AC2C-3774EBC6D747}" srcOrd="0" destOrd="0" presId="urn:microsoft.com/office/officeart/2005/8/layout/hList1"/>
    <dgm:cxn modelId="{623C5FCA-5321-CD4E-9BA1-64C8CBE21C67}" srcId="{C2D94769-B8A5-134B-8AC7-FD2D4523FAB3}" destId="{C517DAE0-86C6-B140-BD06-9BFFE42E661B}" srcOrd="4" destOrd="0" parTransId="{B0FCA426-E0B9-BA4B-91CA-CE6BFA5D6F35}" sibTransId="{D53D6FC1-62FB-E646-BAD7-AAEF6BE34C8B}"/>
    <dgm:cxn modelId="{5725E4DA-042D-5740-A7D5-4E23DF10EA3B}" srcId="{4FAA0B29-8C07-8D4B-983F-92C6C84E6A48}" destId="{1FCEE8A0-9DA6-A447-B2E7-1CC3D4CF21D0}" srcOrd="1" destOrd="0" parTransId="{3999B306-F2E6-2644-B96B-F399D50E8331}" sibTransId="{2EF60BE2-B5F6-054B-BC58-541671FAFBCD}"/>
    <dgm:cxn modelId="{CA3124DC-73A5-0C4A-AF8D-E942005CD09C}" srcId="{C2D94769-B8A5-134B-8AC7-FD2D4523FAB3}" destId="{00BB0A71-F83E-4F4E-B9C2-49C6A5BF5135}" srcOrd="0" destOrd="0" parTransId="{073ED1A6-B79A-F84C-A94C-3E01852FCDFF}" sibTransId="{A8D33965-44AF-7B40-AA59-1BBB90104DDE}"/>
    <dgm:cxn modelId="{86DF97DF-9C33-1045-93FC-C8E5FC6571CF}" srcId="{00BB0A71-F83E-4F4E-B9C2-49C6A5BF5135}" destId="{931C91B7-E91B-014C-B575-09C273C077AE}" srcOrd="0" destOrd="0" parTransId="{C7F7C765-A0D4-8D4B-915D-AA8E90CA1773}" sibTransId="{DCCC9B8F-E37E-BD46-ADD4-BCFCE8228EA6}"/>
    <dgm:cxn modelId="{D58D8FE4-425F-8145-90AC-7E20CCCDE21D}" type="presOf" srcId="{C5C63494-CAE2-504B-A8BA-8A897665F49B}" destId="{7D3352E9-53D1-644A-8D00-43B477A595EA}" srcOrd="0" destOrd="0" presId="urn:microsoft.com/office/officeart/2005/8/layout/hList1"/>
    <dgm:cxn modelId="{E324F25F-E98B-854A-849A-3DD567F5415F}" type="presParOf" srcId="{25FA9386-DE8B-804E-AC2C-3774EBC6D747}" destId="{CDD67BF2-434E-9446-8EAD-1E8E87CFA00C}" srcOrd="0" destOrd="0" presId="urn:microsoft.com/office/officeart/2005/8/layout/hList1"/>
    <dgm:cxn modelId="{6607570F-DD53-1740-B3C2-77A43BC2F3F0}" type="presParOf" srcId="{CDD67BF2-434E-9446-8EAD-1E8E87CFA00C}" destId="{AA3CBC2E-5348-4946-8261-452A48222189}" srcOrd="0" destOrd="0" presId="urn:microsoft.com/office/officeart/2005/8/layout/hList1"/>
    <dgm:cxn modelId="{594E7DFB-8713-E54D-B334-0F1FA4EC2B0C}" type="presParOf" srcId="{CDD67BF2-434E-9446-8EAD-1E8E87CFA00C}" destId="{CB7355D2-6047-CB4B-A969-F55265102755}" srcOrd="1" destOrd="0" presId="urn:microsoft.com/office/officeart/2005/8/layout/hList1"/>
    <dgm:cxn modelId="{26B40AF8-FA87-B644-A57B-16CA873C9711}" type="presParOf" srcId="{25FA9386-DE8B-804E-AC2C-3774EBC6D747}" destId="{3C6DA952-7C0A-E244-80CA-1728E6457017}" srcOrd="1" destOrd="0" presId="urn:microsoft.com/office/officeart/2005/8/layout/hList1"/>
    <dgm:cxn modelId="{605CED25-06BA-C549-9D43-6AF7939E4D3C}" type="presParOf" srcId="{25FA9386-DE8B-804E-AC2C-3774EBC6D747}" destId="{35C40DB7-E2B7-814C-8DCD-1249A3DD4F79}" srcOrd="2" destOrd="0" presId="urn:microsoft.com/office/officeart/2005/8/layout/hList1"/>
    <dgm:cxn modelId="{0E8F11EB-BE8B-8E47-8918-80CD23BF3251}" type="presParOf" srcId="{35C40DB7-E2B7-814C-8DCD-1249A3DD4F79}" destId="{C4B4EF33-AF97-5542-96FD-34931207F3CA}" srcOrd="0" destOrd="0" presId="urn:microsoft.com/office/officeart/2005/8/layout/hList1"/>
    <dgm:cxn modelId="{2D797068-FBA8-4F43-8442-91C8DBE068E9}" type="presParOf" srcId="{35C40DB7-E2B7-814C-8DCD-1249A3DD4F79}" destId="{317A879B-A63C-8044-9CF6-99A06A3ED842}" srcOrd="1" destOrd="0" presId="urn:microsoft.com/office/officeart/2005/8/layout/hList1"/>
    <dgm:cxn modelId="{2A6D1720-8F2A-0848-9839-BCD4A7AE209F}" type="presParOf" srcId="{25FA9386-DE8B-804E-AC2C-3774EBC6D747}" destId="{0FB87BD1-4CB5-C24E-8C0E-9222788637F5}" srcOrd="3" destOrd="0" presId="urn:microsoft.com/office/officeart/2005/8/layout/hList1"/>
    <dgm:cxn modelId="{23095DD8-A4D5-794C-83D7-B31FC7263319}" type="presParOf" srcId="{25FA9386-DE8B-804E-AC2C-3774EBC6D747}" destId="{70284DE4-0248-2D4C-90D6-DF0A55D7C032}" srcOrd="4" destOrd="0" presId="urn:microsoft.com/office/officeart/2005/8/layout/hList1"/>
    <dgm:cxn modelId="{82B956D3-5EF4-7649-BA7C-DFF9108EB261}" type="presParOf" srcId="{70284DE4-0248-2D4C-90D6-DF0A55D7C032}" destId="{7D3352E9-53D1-644A-8D00-43B477A595EA}" srcOrd="0" destOrd="0" presId="urn:microsoft.com/office/officeart/2005/8/layout/hList1"/>
    <dgm:cxn modelId="{446CE6ED-CB28-C444-9842-BB98565978E0}" type="presParOf" srcId="{70284DE4-0248-2D4C-90D6-DF0A55D7C032}" destId="{881BE6F5-FFE9-6949-B8C0-20C9B9D495F4}" srcOrd="1" destOrd="0" presId="urn:microsoft.com/office/officeart/2005/8/layout/hList1"/>
    <dgm:cxn modelId="{2DF433FE-1D43-C44A-B68E-6A5D04622753}" type="presParOf" srcId="{25FA9386-DE8B-804E-AC2C-3774EBC6D747}" destId="{484108AA-B67A-544C-974E-EA563A2F3A5E}" srcOrd="5" destOrd="0" presId="urn:microsoft.com/office/officeart/2005/8/layout/hList1"/>
    <dgm:cxn modelId="{F0BE2B18-8EA0-AF40-A57F-250D3C2DB709}" type="presParOf" srcId="{25FA9386-DE8B-804E-AC2C-3774EBC6D747}" destId="{6DE1E86E-5019-3844-8D7A-AD767B208701}" srcOrd="6" destOrd="0" presId="urn:microsoft.com/office/officeart/2005/8/layout/hList1"/>
    <dgm:cxn modelId="{27708DA4-E3AD-4C4C-9E00-6D046807CA0C}" type="presParOf" srcId="{6DE1E86E-5019-3844-8D7A-AD767B208701}" destId="{400D3A64-92B1-DC40-8F5F-B4FC196BCFC6}" srcOrd="0" destOrd="0" presId="urn:microsoft.com/office/officeart/2005/8/layout/hList1"/>
    <dgm:cxn modelId="{2CDF4C4C-F483-4F43-9691-D90D647BA736}" type="presParOf" srcId="{6DE1E86E-5019-3844-8D7A-AD767B208701}" destId="{1BB06ABE-E9A4-C940-BF8C-15AD18C1980E}" srcOrd="1" destOrd="0" presId="urn:microsoft.com/office/officeart/2005/8/layout/hList1"/>
    <dgm:cxn modelId="{49624C28-91A7-9141-B58B-FD3D27448D95}" type="presParOf" srcId="{25FA9386-DE8B-804E-AC2C-3774EBC6D747}" destId="{37BACBF2-07BE-974F-B9EA-3E68E6C2AB65}" srcOrd="7" destOrd="0" presId="urn:microsoft.com/office/officeart/2005/8/layout/hList1"/>
    <dgm:cxn modelId="{4DCD547F-9AD1-6F47-89C5-BE5956EB204F}" type="presParOf" srcId="{25FA9386-DE8B-804E-AC2C-3774EBC6D747}" destId="{9DC7C0EB-6093-FB42-BCF3-DFAFD2D01A23}" srcOrd="8" destOrd="0" presId="urn:microsoft.com/office/officeart/2005/8/layout/hList1"/>
    <dgm:cxn modelId="{C1CBA59D-B421-A547-960E-011E1140FD22}" type="presParOf" srcId="{9DC7C0EB-6093-FB42-BCF3-DFAFD2D01A23}" destId="{61B47C6A-A811-BA4C-89BF-242AB6E5FDE1}" srcOrd="0" destOrd="0" presId="urn:microsoft.com/office/officeart/2005/8/layout/hList1"/>
    <dgm:cxn modelId="{C34314E8-B09C-144F-ABF2-53207A7C7421}" type="presParOf" srcId="{9DC7C0EB-6093-FB42-BCF3-DFAFD2D01A23}" destId="{283CF712-CD4D-0F49-A336-9F804756E30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3CBC2E-5348-4946-8261-452A48222189}">
      <dsp:nvSpPr>
        <dsp:cNvPr id="0" name=""/>
        <dsp:cNvSpPr/>
      </dsp:nvSpPr>
      <dsp:spPr>
        <a:xfrm>
          <a:off x="4974" y="1310207"/>
          <a:ext cx="1906702" cy="54567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/>
            <a:t>Brand Vision</a:t>
          </a:r>
        </a:p>
      </dsp:txBody>
      <dsp:txXfrm>
        <a:off x="4974" y="1310207"/>
        <a:ext cx="1906702" cy="545671"/>
      </dsp:txXfrm>
    </dsp:sp>
    <dsp:sp modelId="{CB7355D2-6047-CB4B-A969-F55265102755}">
      <dsp:nvSpPr>
        <dsp:cNvPr id="0" name=""/>
        <dsp:cNvSpPr/>
      </dsp:nvSpPr>
      <dsp:spPr>
        <a:xfrm>
          <a:off x="4974" y="1855878"/>
          <a:ext cx="1906702" cy="2120432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500" kern="1200" dirty="0"/>
            <a:t>What’s the brand purpose, business objective, experience, </a:t>
          </a:r>
          <a:r>
            <a:rPr lang="en-US" sz="1500" kern="1200" dirty="0" err="1"/>
            <a:t>etc</a:t>
          </a:r>
          <a:r>
            <a:rPr lang="en-US" sz="1500" kern="1200" dirty="0"/>
            <a:t>?</a:t>
          </a:r>
        </a:p>
      </dsp:txBody>
      <dsp:txXfrm>
        <a:off x="4974" y="1855878"/>
        <a:ext cx="1906702" cy="2120432"/>
      </dsp:txXfrm>
    </dsp:sp>
    <dsp:sp modelId="{C4B4EF33-AF97-5542-96FD-34931207F3CA}">
      <dsp:nvSpPr>
        <dsp:cNvPr id="0" name=""/>
        <dsp:cNvSpPr/>
      </dsp:nvSpPr>
      <dsp:spPr>
        <a:xfrm>
          <a:off x="2178615" y="1310207"/>
          <a:ext cx="1906702" cy="545671"/>
        </a:xfrm>
        <a:prstGeom prst="rect">
          <a:avLst/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accent5">
              <a:hueOff val="-1689636"/>
              <a:satOff val="-4355"/>
              <a:lumOff val="-294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500" b="1" kern="1200" dirty="0"/>
            <a:t>Define Innovation Vision</a:t>
          </a:r>
          <a:endParaRPr lang="en-US" sz="1500" b="1" kern="1200" dirty="0"/>
        </a:p>
      </dsp:txBody>
      <dsp:txXfrm>
        <a:off x="2178615" y="1310207"/>
        <a:ext cx="1906702" cy="545671"/>
      </dsp:txXfrm>
    </dsp:sp>
    <dsp:sp modelId="{317A879B-A63C-8044-9CF6-99A06A3ED842}">
      <dsp:nvSpPr>
        <dsp:cNvPr id="0" name=""/>
        <dsp:cNvSpPr/>
      </dsp:nvSpPr>
      <dsp:spPr>
        <a:xfrm>
          <a:off x="2178615" y="1855878"/>
          <a:ext cx="1906702" cy="2120432"/>
        </a:xfrm>
        <a:prstGeom prst="rect">
          <a:avLst/>
        </a:prstGeom>
        <a:solidFill>
          <a:schemeClr val="accent5">
            <a:tint val="40000"/>
            <a:alpha val="90000"/>
            <a:hueOff val="-1684941"/>
            <a:satOff val="-5708"/>
            <a:lumOff val="-732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1684941"/>
              <a:satOff val="-5708"/>
              <a:lumOff val="-73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500" kern="1200" dirty="0"/>
            <a:t> Who do we want to be?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500" kern="1200" dirty="0"/>
            <a:t> Where do we want to compete?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500" kern="1200" dirty="0"/>
            <a:t> What benefits do we want to provide?</a:t>
          </a:r>
        </a:p>
      </dsp:txBody>
      <dsp:txXfrm>
        <a:off x="2178615" y="1855878"/>
        <a:ext cx="1906702" cy="2120432"/>
      </dsp:txXfrm>
    </dsp:sp>
    <dsp:sp modelId="{7D3352E9-53D1-644A-8D00-43B477A595EA}">
      <dsp:nvSpPr>
        <dsp:cNvPr id="0" name=""/>
        <dsp:cNvSpPr/>
      </dsp:nvSpPr>
      <dsp:spPr>
        <a:xfrm>
          <a:off x="4352256" y="1310207"/>
          <a:ext cx="1906702" cy="545671"/>
        </a:xfrm>
        <a:prstGeom prst="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500" b="1" kern="1200" dirty="0"/>
            <a:t>Define Strategic Role of Innovation</a:t>
          </a:r>
        </a:p>
      </dsp:txBody>
      <dsp:txXfrm>
        <a:off x="4352256" y="1310207"/>
        <a:ext cx="1906702" cy="545671"/>
      </dsp:txXfrm>
    </dsp:sp>
    <dsp:sp modelId="{881BE6F5-FFE9-6949-B8C0-20C9B9D495F4}">
      <dsp:nvSpPr>
        <dsp:cNvPr id="0" name=""/>
        <dsp:cNvSpPr/>
      </dsp:nvSpPr>
      <dsp:spPr>
        <a:xfrm>
          <a:off x="4352256" y="1855878"/>
          <a:ext cx="1906702" cy="2120432"/>
        </a:xfrm>
        <a:prstGeom prst="rect">
          <a:avLst/>
        </a:prstGeom>
        <a:solidFill>
          <a:schemeClr val="accent5">
            <a:tint val="40000"/>
            <a:alpha val="90000"/>
            <a:hueOff val="-3369881"/>
            <a:satOff val="-11416"/>
            <a:lumOff val="-1464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3369881"/>
              <a:satOff val="-11416"/>
              <a:lumOff val="-146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500" kern="1200" dirty="0"/>
            <a:t>How should innovation be used to grow the biz? </a:t>
          </a:r>
        </a:p>
      </dsp:txBody>
      <dsp:txXfrm>
        <a:off x="4352256" y="1855878"/>
        <a:ext cx="1906702" cy="2120432"/>
      </dsp:txXfrm>
    </dsp:sp>
    <dsp:sp modelId="{400D3A64-92B1-DC40-8F5F-B4FC196BCFC6}">
      <dsp:nvSpPr>
        <dsp:cNvPr id="0" name=""/>
        <dsp:cNvSpPr/>
      </dsp:nvSpPr>
      <dsp:spPr>
        <a:xfrm>
          <a:off x="6525897" y="1310207"/>
          <a:ext cx="1906702" cy="545671"/>
        </a:xfrm>
        <a:prstGeom prst="rect">
          <a:avLst/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accent5">
              <a:hueOff val="-5068907"/>
              <a:satOff val="-13064"/>
              <a:lumOff val="-882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500" b="1" kern="1200" dirty="0"/>
            <a:t>Identify White Space Opportunities</a:t>
          </a:r>
        </a:p>
      </dsp:txBody>
      <dsp:txXfrm>
        <a:off x="6525897" y="1310207"/>
        <a:ext cx="1906702" cy="545671"/>
      </dsp:txXfrm>
    </dsp:sp>
    <dsp:sp modelId="{1BB06ABE-E9A4-C940-BF8C-15AD18C1980E}">
      <dsp:nvSpPr>
        <dsp:cNvPr id="0" name=""/>
        <dsp:cNvSpPr/>
      </dsp:nvSpPr>
      <dsp:spPr>
        <a:xfrm>
          <a:off x="6525897" y="1855878"/>
          <a:ext cx="1906702" cy="2120432"/>
        </a:xfrm>
        <a:prstGeom prst="rect">
          <a:avLst/>
        </a:prstGeom>
        <a:solidFill>
          <a:schemeClr val="accent5">
            <a:tint val="40000"/>
            <a:alpha val="90000"/>
            <a:hueOff val="-5054821"/>
            <a:satOff val="-17124"/>
            <a:lumOff val="-2196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5054821"/>
              <a:satOff val="-17124"/>
              <a:lumOff val="-219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500" kern="1200" dirty="0"/>
            <a:t>What are the attractive categories within which we should play? (Quant and </a:t>
          </a:r>
          <a:r>
            <a:rPr lang="en-US" altLang="en-US" sz="1500" kern="1200" dirty="0" err="1"/>
            <a:t>Qual</a:t>
          </a:r>
          <a:r>
            <a:rPr lang="en-US" altLang="en-US" sz="1500" kern="1200" dirty="0"/>
            <a:t> analysis of: competition, growth potential, consumer &amp; chopper trends, etc.)</a:t>
          </a:r>
        </a:p>
      </dsp:txBody>
      <dsp:txXfrm>
        <a:off x="6525897" y="1855878"/>
        <a:ext cx="1906702" cy="2120432"/>
      </dsp:txXfrm>
    </dsp:sp>
    <dsp:sp modelId="{61B47C6A-A811-BA4C-89BF-242AB6E5FDE1}">
      <dsp:nvSpPr>
        <dsp:cNvPr id="0" name=""/>
        <dsp:cNvSpPr/>
      </dsp:nvSpPr>
      <dsp:spPr>
        <a:xfrm>
          <a:off x="8699538" y="1310207"/>
          <a:ext cx="1906702" cy="545671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500" b="1" kern="1200" dirty="0"/>
            <a:t>Define Innovation Roadmap</a:t>
          </a:r>
        </a:p>
      </dsp:txBody>
      <dsp:txXfrm>
        <a:off x="8699538" y="1310207"/>
        <a:ext cx="1906702" cy="545671"/>
      </dsp:txXfrm>
    </dsp:sp>
    <dsp:sp modelId="{283CF712-CD4D-0F49-A336-9F804756E300}">
      <dsp:nvSpPr>
        <dsp:cNvPr id="0" name=""/>
        <dsp:cNvSpPr/>
      </dsp:nvSpPr>
      <dsp:spPr>
        <a:xfrm>
          <a:off x="8699538" y="1855878"/>
          <a:ext cx="1906702" cy="2120432"/>
        </a:xfrm>
        <a:prstGeom prst="rect">
          <a:avLst/>
        </a:prstGeom>
        <a:solidFill>
          <a:schemeClr val="accent5">
            <a:tint val="40000"/>
            <a:alpha val="90000"/>
            <a:hueOff val="-6739762"/>
            <a:satOff val="-22832"/>
            <a:lumOff val="-2928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6739762"/>
              <a:satOff val="-22832"/>
              <a:lumOff val="-29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1500" kern="1200" dirty="0"/>
            <a:t>Which white spaces should we prioritize, considering brand equity stages (short /mid/long term)?</a:t>
          </a:r>
        </a:p>
      </dsp:txBody>
      <dsp:txXfrm>
        <a:off x="8699538" y="1855878"/>
        <a:ext cx="1906702" cy="21204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43F6E-0A41-E54D-A796-80F1480E2C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35C9FE-5426-4A48-B65C-CAEB5F1438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1D87B9-F8F1-E947-8F94-13563E6AC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C5198-6DA7-FF42-A390-DE704A924C1E}" type="datetimeFigureOut">
              <a:rPr lang="en-US" smtClean="0"/>
              <a:t>5/6/19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05F63E-1F79-8C4F-B9B7-5AC24F391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6F247D-4E54-6949-88DD-55E215658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984DF-1489-254A-9B70-FFC8AE07E9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089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67F58-709C-8441-BE3E-E7BB17A26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DE14BB-BDC0-664B-8F5F-8916D4486A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C07685-B3D0-514D-A9F2-7F6A6CA7B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C5198-6DA7-FF42-A390-DE704A924C1E}" type="datetimeFigureOut">
              <a:rPr lang="en-US" smtClean="0"/>
              <a:t>5/6/19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48D5FB-492E-DF4E-BCC2-6CC3AA4BC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658086-E86C-A848-9FE5-A97556483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984DF-1489-254A-9B70-FFC8AE07E9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072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2C2E2B8-EBF1-FA42-9227-475A2FAFC8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6A94C5-5E2A-F145-B2D2-25680BE74C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4287C9-8C22-6240-AB06-ACD3BDEA4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C5198-6DA7-FF42-A390-DE704A924C1E}" type="datetimeFigureOut">
              <a:rPr lang="en-US" smtClean="0"/>
              <a:t>5/6/19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98F3DF-2A11-564D-A0CF-D27F826D0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F77F30-CD66-334E-BCA6-476F68FC7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984DF-1489-254A-9B70-FFC8AE07E9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13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DAF19-450F-F34F-9430-A771144AB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3D11E3-D736-0742-B885-616C0ACBD9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C1A0E3-163C-6E41-9247-828904B41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C5198-6DA7-FF42-A390-DE704A924C1E}" type="datetimeFigureOut">
              <a:rPr lang="en-US" smtClean="0"/>
              <a:t>5/6/19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A1A528-D9C7-1644-8934-1E3FD9C68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04959B-3042-0E46-84FA-2EB0C43A0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984DF-1489-254A-9B70-FFC8AE07E9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049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B0E5C-7018-1645-A632-6D286775D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B55EBB-0AAF-B44F-AACA-25428E062A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F4055C-CE0A-E444-A670-0AC0CCBC5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C5198-6DA7-FF42-A390-DE704A924C1E}" type="datetimeFigureOut">
              <a:rPr lang="en-US" smtClean="0"/>
              <a:t>5/6/19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60C21D-25BF-F14C-9C01-193573B94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432840-DFCF-464C-AF77-695869A0C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984DF-1489-254A-9B70-FFC8AE07E9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171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B1D30-1458-5C48-AB65-D30038B1B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291BEB-0228-2743-B093-D4388C858C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654ABE-089F-6C41-8414-027B3E42A0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1702CF-CB69-FE40-B17C-0999B3451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C5198-6DA7-FF42-A390-DE704A924C1E}" type="datetimeFigureOut">
              <a:rPr lang="en-US" smtClean="0"/>
              <a:t>5/6/19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70ACA5-6124-504D-80C8-7A29FCA64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4F7AAE-9F7E-7345-B6D7-3523A1E6C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984DF-1489-254A-9B70-FFC8AE07E9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988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13652-AE78-C840-8B4B-A0C7627EE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3C99F0-539C-D44A-BFE8-B5D4552C14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68BE35-988B-BD49-9726-A29281056F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9D5B27-B512-6645-87B6-2405D74CEC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431F91-D187-BC4F-B627-CE5FB6E5F8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336F01-E138-EF46-A6A1-AAAD78962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C5198-6DA7-FF42-A390-DE704A924C1E}" type="datetimeFigureOut">
              <a:rPr lang="en-US" smtClean="0"/>
              <a:t>5/6/19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B8E9D4-D8EB-634A-B553-E51CB6BCB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12A0040-DDF5-534F-ABA5-03321822D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984DF-1489-254A-9B70-FFC8AE07E9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999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75945-B9A6-9F4A-8228-99E2A35E0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578133-F57B-3F4E-9DE4-F53E014F5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C5198-6DA7-FF42-A390-DE704A924C1E}" type="datetimeFigureOut">
              <a:rPr lang="en-US" smtClean="0"/>
              <a:t>5/6/19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F9AB74-7567-374A-AA6E-6CBB081D6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06290A-E293-7748-8256-9CF33E728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984DF-1489-254A-9B70-FFC8AE07E9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093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249EFD-81C1-9549-9094-C75C0C8DD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C5198-6DA7-FF42-A390-DE704A924C1E}" type="datetimeFigureOut">
              <a:rPr lang="en-US" smtClean="0"/>
              <a:t>5/6/19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AA6800-6B8E-3645-91E7-CD239FAED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13FE92-E3B0-1B44-85A5-3FF01DBB4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984DF-1489-254A-9B70-FFC8AE07E9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781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B6A9F-0807-234C-8F28-C21DFA635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A91CE9-C77A-E349-9820-C1740C5BB6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A903F9-0702-DF4E-80A9-3ECB54B5AB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056CAB-5C76-FF4E-84B3-2C3CAD178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C5198-6DA7-FF42-A390-DE704A924C1E}" type="datetimeFigureOut">
              <a:rPr lang="en-US" smtClean="0"/>
              <a:t>5/6/19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9F1067-616D-A94A-941E-90F2B7E2F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FCD36D-0AC3-8E48-8233-41075DAE6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984DF-1489-254A-9B70-FFC8AE07E9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639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AE152-750C-3A4C-8715-D48D5475B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4D77EC-FA3C-1447-BA39-F0F5BB9C98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CF65E8-7B1A-BF4F-8813-7CA0A490D1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EAC982-5563-C948-95B1-401A9A459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C5198-6DA7-FF42-A390-DE704A924C1E}" type="datetimeFigureOut">
              <a:rPr lang="en-US" smtClean="0"/>
              <a:t>5/6/19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627C6B-BDB9-FF4A-8BBA-589D1AB9B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E027B1-2BCC-B14A-A80C-1CF4C851C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984DF-1489-254A-9B70-FFC8AE07E9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847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E1CDCD-3F50-1040-91CD-8A57CEB2A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4FED23-8E93-D542-AB8B-A45CA05280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FAB05-C497-8C44-B3B7-0F19CDB000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C5198-6DA7-FF42-A390-DE704A924C1E}" type="datetimeFigureOut">
              <a:rPr lang="en-US" smtClean="0"/>
              <a:t>5/6/19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379849-0052-6B41-B7AF-85C112F058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CFDAD5-3005-4B4A-9B92-E6CF767094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984DF-1489-254A-9B70-FFC8AE07E9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238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77561430-47C1-B640-A07C-BA77CA3CB4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834" y="549855"/>
            <a:ext cx="3025951" cy="622300"/>
          </a:xfrm>
          <a:prstGeom prst="rect">
            <a:avLst/>
          </a:prstGeom>
          <a:noFill/>
          <a:ln w="12700" algn="ctr">
            <a:noFill/>
            <a:round/>
            <a:headEnd/>
            <a:tailEnd/>
          </a:ln>
        </p:spPr>
        <p:txBody>
          <a:bodyPr lIns="93286" tIns="46643" rIns="93286" bIns="46643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800" b="1" dirty="0">
                <a:solidFill>
                  <a:srgbClr val="000000"/>
                </a:solidFill>
              </a:rPr>
              <a:t>Getting to an Innovation   Strategy</a:t>
            </a:r>
          </a:p>
        </p:txBody>
      </p:sp>
      <p:graphicFrame>
        <p:nvGraphicFramePr>
          <p:cNvPr id="19" name="Diagram 18">
            <a:extLst>
              <a:ext uri="{FF2B5EF4-FFF2-40B4-BE49-F238E27FC236}">
                <a16:creationId xmlns:a16="http://schemas.microsoft.com/office/drawing/2014/main" id="{90893CBC-1BC7-4044-9894-A5662C9D8C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07083887"/>
              </p:ext>
            </p:extLst>
          </p:nvPr>
        </p:nvGraphicFramePr>
        <p:xfrm>
          <a:off x="766698" y="564542"/>
          <a:ext cx="10611215" cy="52865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680508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118</Words>
  <Application>Microsoft Macintosh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Lewis, Dave</dc:creator>
  <cp:lastModifiedBy>Lewis, Dave</cp:lastModifiedBy>
  <cp:revision>2</cp:revision>
  <dcterms:created xsi:type="dcterms:W3CDTF">2019-05-06T12:52:05Z</dcterms:created>
  <dcterms:modified xsi:type="dcterms:W3CDTF">2019-05-06T13:04:52Z</dcterms:modified>
</cp:coreProperties>
</file>