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78344" autoAdjust="0"/>
  </p:normalViewPr>
  <p:slideViewPr>
    <p:cSldViewPr snapToGrid="0" snapToObjects="1">
      <p:cViewPr varScale="1">
        <p:scale>
          <a:sx n="70" d="100"/>
          <a:sy n="70" d="100"/>
        </p:scale>
        <p:origin x="208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ABFE2-54AF-4AB1-816B-AB09D914BBE0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CF796-A116-4FE8-AADB-D306D058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15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91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8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3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2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6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15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1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98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0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628CE-C4EB-E54C-9219-D3A895B3E103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EDB16-BE5E-4748-B279-CC89E16DB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2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161DB0E-D665-D846-9E5C-79F4DBBC56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9D658E-45F0-8340-B868-A62C8E217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22" y="-246634"/>
            <a:ext cx="12042902" cy="592380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85BA28C-4314-694B-968F-5D86C8A658EB}"/>
              </a:ext>
            </a:extLst>
          </p:cNvPr>
          <p:cNvSpPr/>
          <p:nvPr/>
        </p:nvSpPr>
        <p:spPr>
          <a:xfrm>
            <a:off x="262128" y="5457716"/>
            <a:ext cx="118932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categories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Just watch the technology, or experiment/pilot test with it?</a:t>
            </a:r>
          </a:p>
          <a:p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Categories at left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Is it important or not important at the moment, in terms of its relevance to the company’s markets and capabilities? If not important, can be left to vendors/startups to develop, and potentially eventually move into experimentation mode as it matures. </a:t>
            </a:r>
          </a:p>
          <a:p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085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6869</TotalTime>
  <Words>68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innovation agenda for 2017</dc:title>
  <dc:creator>Scott Kirsner</dc:creator>
  <cp:lastModifiedBy>Microsoft Office User</cp:lastModifiedBy>
  <cp:revision>80</cp:revision>
  <cp:lastPrinted>2021-05-13T14:51:54Z</cp:lastPrinted>
  <dcterms:created xsi:type="dcterms:W3CDTF">2017-02-10T01:28:34Z</dcterms:created>
  <dcterms:modified xsi:type="dcterms:W3CDTF">2021-10-14T17:24:09Z</dcterms:modified>
</cp:coreProperties>
</file>