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4ad0e4e7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4ad0e4e7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4ad0e4e7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44ad0e4e7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4ad0e4e7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4ad0e4e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4ad0e4e7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4ad0e4e7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4ad0e4e7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4ad0e4e7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4ad0e4e7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4ad0e4e7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4ad0e4e7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4ad0e4e7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4ad0e4e7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4ad0e4e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4ad0e4e7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4ad0e4e7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109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2022 Data on Sustainability in Large Organizations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351" y="3931288"/>
            <a:ext cx="288218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050" y="3933512"/>
            <a:ext cx="2882176" cy="78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0"/>
            <a:ext cx="6172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About our Respondents</a:t>
            </a:r>
            <a:endParaRPr b="1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The data in these slides comes from an InnoLead survey fielded from May to July 2022, which received 46 qualified responses from a range of industries.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Two-thirds of the respondents work for an organization with 1,000 or more employees.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Fifty-four percent of our respondent companies are headquartered in North America, with 30 percent based in Europe, and the remaining 16 percent based elsewhere.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9" y="0"/>
            <a:ext cx="70539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9" y="0"/>
            <a:ext cx="70539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9" y="0"/>
            <a:ext cx="70539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9" y="0"/>
            <a:ext cx="70539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9" y="0"/>
            <a:ext cx="70539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9" y="0"/>
            <a:ext cx="70539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29" y="0"/>
            <a:ext cx="705394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