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3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DM Sans Medium"/>
      <p:regular r:id="rId7"/>
      <p:bold r:id="rId8"/>
      <p:italic r:id="rId9"/>
      <p:boldItalic r:id="rId10"/>
    </p:embeddedFont>
    <p:embeddedFont>
      <p:font typeface="DM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C3D0470-B81C-497C-B7B3-AF5D9300D87C}">
  <a:tblStyle styleId="{AC3D0470-B81C-497C-B7B3-AF5D9300D8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ans-regular.fntdata"/><Relationship Id="rId10" Type="http://schemas.openxmlformats.org/officeDocument/2006/relationships/font" Target="fonts/DMSansMedium-boldItalic.fntdata"/><Relationship Id="rId13" Type="http://schemas.openxmlformats.org/officeDocument/2006/relationships/font" Target="fonts/DMSans-italic.fntdata"/><Relationship Id="rId12" Type="http://schemas.openxmlformats.org/officeDocument/2006/relationships/font" Target="fonts/DMSans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DMSansMedium-italic.fntdata"/><Relationship Id="rId14" Type="http://schemas.openxmlformats.org/officeDocument/2006/relationships/font" Target="fonts/DM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DMSansMedium-regular.fntdata"/><Relationship Id="rId8" Type="http://schemas.openxmlformats.org/officeDocument/2006/relationships/font" Target="fonts/DMSans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f481953d74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f481953d74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>
            <p:ph idx="2" type="pic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65700" y="1530000"/>
            <a:ext cx="4023300" cy="1098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65700" y="2780700"/>
            <a:ext cx="4023300" cy="792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" name="Google Shape;13;p2"/>
          <p:cNvSpPr txBox="1"/>
          <p:nvPr/>
        </p:nvSpPr>
        <p:spPr>
          <a:xfrm>
            <a:off x="365700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4" name="Google Shape;14;p2"/>
          <p:cNvGrpSpPr/>
          <p:nvPr/>
        </p:nvGrpSpPr>
        <p:grpSpPr>
          <a:xfrm>
            <a:off x="365715" y="365594"/>
            <a:ext cx="1829072" cy="281282"/>
            <a:chOff x="238125" y="2282925"/>
            <a:chExt cx="7136450" cy="1097900"/>
          </a:xfrm>
        </p:grpSpPr>
        <p:sp>
          <p:nvSpPr>
            <p:cNvPr id="15" name="Google Shape;15;p2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0" name="Google Shape;190;p11"/>
          <p:cNvSpPr/>
          <p:nvPr/>
        </p:nvSpPr>
        <p:spPr>
          <a:xfrm>
            <a:off x="365700" y="865250"/>
            <a:ext cx="8412900" cy="3152400"/>
          </a:xfrm>
          <a:prstGeom prst="roundRect">
            <a:avLst>
              <a:gd fmla="val 58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1"/>
          <p:cNvSpPr txBox="1"/>
          <p:nvPr>
            <p:ph type="title"/>
          </p:nvPr>
        </p:nvSpPr>
        <p:spPr>
          <a:xfrm>
            <a:off x="1097100" y="1230950"/>
            <a:ext cx="6949800" cy="1158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92" name="Google Shape;192;p11"/>
          <p:cNvSpPr/>
          <p:nvPr/>
        </p:nvSpPr>
        <p:spPr>
          <a:xfrm>
            <a:off x="617251" y="1230952"/>
            <a:ext cx="308280" cy="235664"/>
          </a:xfrm>
          <a:custGeom>
            <a:rect b="b" l="l" r="r" t="t"/>
            <a:pathLst>
              <a:path extrusionOk="0" h="191208" w="250126">
                <a:moveTo>
                  <a:pt x="80040" y="0"/>
                </a:moveTo>
                <a:cubicBezTo>
                  <a:pt x="26680" y="47246"/>
                  <a:pt x="0" y="91157"/>
                  <a:pt x="0" y="132845"/>
                </a:cubicBezTo>
                <a:cubicBezTo>
                  <a:pt x="0" y="150631"/>
                  <a:pt x="5003" y="164527"/>
                  <a:pt x="14452" y="175088"/>
                </a:cubicBezTo>
                <a:cubicBezTo>
                  <a:pt x="24457" y="185649"/>
                  <a:pt x="37241" y="191207"/>
                  <a:pt x="53360" y="191207"/>
                </a:cubicBezTo>
                <a:cubicBezTo>
                  <a:pt x="68923" y="191207"/>
                  <a:pt x="81152" y="186761"/>
                  <a:pt x="91157" y="177867"/>
                </a:cubicBezTo>
                <a:cubicBezTo>
                  <a:pt x="100606" y="167862"/>
                  <a:pt x="105609" y="156190"/>
                  <a:pt x="105609" y="142294"/>
                </a:cubicBezTo>
                <a:cubicBezTo>
                  <a:pt x="105609" y="116170"/>
                  <a:pt x="93936" y="100050"/>
                  <a:pt x="70591" y="92269"/>
                </a:cubicBezTo>
                <a:cubicBezTo>
                  <a:pt x="77817" y="74482"/>
                  <a:pt x="91157" y="50581"/>
                  <a:pt x="110611" y="20566"/>
                </a:cubicBezTo>
                <a:lnTo>
                  <a:pt x="80040" y="0"/>
                </a:lnTo>
                <a:close/>
                <a:moveTo>
                  <a:pt x="219555" y="0"/>
                </a:moveTo>
                <a:cubicBezTo>
                  <a:pt x="166194" y="47246"/>
                  <a:pt x="139514" y="91157"/>
                  <a:pt x="139514" y="132845"/>
                </a:cubicBezTo>
                <a:cubicBezTo>
                  <a:pt x="139514" y="150631"/>
                  <a:pt x="144517" y="164527"/>
                  <a:pt x="153966" y="175088"/>
                </a:cubicBezTo>
                <a:cubicBezTo>
                  <a:pt x="163971" y="185649"/>
                  <a:pt x="176755" y="191207"/>
                  <a:pt x="192875" y="191207"/>
                </a:cubicBezTo>
                <a:cubicBezTo>
                  <a:pt x="208438" y="191207"/>
                  <a:pt x="221222" y="186761"/>
                  <a:pt x="230671" y="177867"/>
                </a:cubicBezTo>
                <a:cubicBezTo>
                  <a:pt x="240676" y="167862"/>
                  <a:pt x="245123" y="156190"/>
                  <a:pt x="245123" y="142294"/>
                </a:cubicBezTo>
                <a:cubicBezTo>
                  <a:pt x="245123" y="116170"/>
                  <a:pt x="233450" y="100050"/>
                  <a:pt x="210105" y="92269"/>
                </a:cubicBezTo>
                <a:cubicBezTo>
                  <a:pt x="217331" y="74482"/>
                  <a:pt x="230671" y="50581"/>
                  <a:pt x="250125" y="20566"/>
                </a:cubicBezTo>
                <a:lnTo>
                  <a:pt x="21955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1"/>
          <p:cNvSpPr txBox="1"/>
          <p:nvPr>
            <p:ph idx="1" type="subTitle"/>
          </p:nvPr>
        </p:nvSpPr>
        <p:spPr>
          <a:xfrm>
            <a:off x="5210100" y="3147450"/>
            <a:ext cx="2836800" cy="2358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 sz="1400"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 Medium"/>
              <a:buNone/>
              <a:defRPr>
                <a:solidFill>
                  <a:schemeClr val="dk1"/>
                </a:solidFill>
                <a:latin typeface="DM Sans Medium"/>
                <a:ea typeface="DM Sans Medium"/>
                <a:cs typeface="DM Sans Medium"/>
                <a:sym typeface="DM Sans Medium"/>
              </a:defRPr>
            </a:lvl9pPr>
          </a:lstStyle>
          <a:p/>
        </p:txBody>
      </p:sp>
      <p:sp>
        <p:nvSpPr>
          <p:cNvPr id="194" name="Google Shape;194;p11"/>
          <p:cNvSpPr txBox="1"/>
          <p:nvPr>
            <p:ph idx="2" type="body"/>
          </p:nvPr>
        </p:nvSpPr>
        <p:spPr>
          <a:xfrm>
            <a:off x="5210100" y="3411825"/>
            <a:ext cx="2836800" cy="2358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cxnSp>
        <p:nvCxnSpPr>
          <p:cNvPr id="195" name="Google Shape;195;p11"/>
          <p:cNvCxnSpPr/>
          <p:nvPr/>
        </p:nvCxnSpPr>
        <p:spPr>
          <a:xfrm>
            <a:off x="1097100" y="3265350"/>
            <a:ext cx="3960600" cy="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6" name="Google Shape;196;p11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97" name="Google Shape;197;p11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198" name="Google Shape;198;p11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1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1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1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1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1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1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1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1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1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1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2"/>
          <p:cNvSpPr txBox="1"/>
          <p:nvPr>
            <p:ph type="title"/>
          </p:nvPr>
        </p:nvSpPr>
        <p:spPr>
          <a:xfrm>
            <a:off x="365700" y="365700"/>
            <a:ext cx="3837000" cy="1939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14" name="Google Shape;214;p12"/>
          <p:cNvSpPr txBox="1"/>
          <p:nvPr>
            <p:ph idx="1" type="subTitle"/>
          </p:nvPr>
        </p:nvSpPr>
        <p:spPr>
          <a:xfrm>
            <a:off x="365700" y="2457600"/>
            <a:ext cx="3837000" cy="12351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15" name="Google Shape;215;p12"/>
          <p:cNvSpPr txBox="1"/>
          <p:nvPr>
            <p:ph idx="2" type="body"/>
          </p:nvPr>
        </p:nvSpPr>
        <p:spPr>
          <a:xfrm>
            <a:off x="4939500" y="365700"/>
            <a:ext cx="3837000" cy="405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6" name="Google Shape;216;p12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7" name="Google Shape;217;p12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218" name="Google Shape;218;p12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219" name="Google Shape;219;p12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2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12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2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2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2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2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2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2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2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2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2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2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3"/>
          <p:cNvSpPr txBox="1"/>
          <p:nvPr>
            <p:ph hasCustomPrompt="1" type="title"/>
          </p:nvPr>
        </p:nvSpPr>
        <p:spPr>
          <a:xfrm>
            <a:off x="365700" y="1106125"/>
            <a:ext cx="8412600" cy="1963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0"/>
              <a:buNone/>
              <a:defRPr sz="12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4" name="Google Shape;234;p13"/>
          <p:cNvSpPr txBox="1"/>
          <p:nvPr>
            <p:ph idx="1" type="body"/>
          </p:nvPr>
        </p:nvSpPr>
        <p:spPr>
          <a:xfrm>
            <a:off x="2194800" y="3152225"/>
            <a:ext cx="4754400" cy="1300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5" name="Google Shape;235;p13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6" name="Google Shape;236;p13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237" name="Google Shape;237;p13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238" name="Google Shape;238;p13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4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3" name="Google Shape;253;p14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254" name="Google Shape;254;p14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255" name="Google Shape;255;p14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4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14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client logo">
  <p:cSld name="BLANK_2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5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0" name="Google Shape;270;p15"/>
          <p:cNvSpPr txBox="1"/>
          <p:nvPr/>
        </p:nvSpPr>
        <p:spPr>
          <a:xfrm>
            <a:off x="617257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271" name="Google Shape;271;p15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272" name="Google Shape;272;p15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5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5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15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5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5" name="Google Shape;285;p15"/>
          <p:cNvGrpSpPr/>
          <p:nvPr/>
        </p:nvGrpSpPr>
        <p:grpSpPr>
          <a:xfrm>
            <a:off x="1707733" y="4751044"/>
            <a:ext cx="73153" cy="73149"/>
            <a:chOff x="3077355" y="978805"/>
            <a:chExt cx="173102" cy="173174"/>
          </a:xfrm>
        </p:grpSpPr>
        <p:cxnSp>
          <p:nvCxnSpPr>
            <p:cNvPr id="286" name="Google Shape;286;p15"/>
            <p:cNvCxnSpPr/>
            <p:nvPr/>
          </p:nvCxnSpPr>
          <p:spPr>
            <a:xfrm rot="2700000">
              <a:off x="3041507" y="1065429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15"/>
            <p:cNvCxnSpPr/>
            <p:nvPr/>
          </p:nvCxnSpPr>
          <p:spPr>
            <a:xfrm rot="8100000">
              <a:off x="3041505" y="1065355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Color">
  <p:cSld name="BLANK_1">
    <p:bg>
      <p:bgPr>
        <a:solidFill>
          <a:schemeClr val="accent1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6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0" name="Google Shape;290;p16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291" name="Google Shape;291;p16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292" name="Google Shape;292;p16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4" name="Google Shape;294;p16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16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16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16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16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16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16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16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16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16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client logo">
  <p:cSld name="TITLE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/>
          <p:nvPr>
            <p:ph idx="2" type="pic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3"/>
          <p:cNvSpPr txBox="1"/>
          <p:nvPr>
            <p:ph type="ctrTitle"/>
          </p:nvPr>
        </p:nvSpPr>
        <p:spPr>
          <a:xfrm>
            <a:off x="365700" y="1530000"/>
            <a:ext cx="4023300" cy="1098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3600"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" type="subTitle"/>
          </p:nvPr>
        </p:nvSpPr>
        <p:spPr>
          <a:xfrm>
            <a:off x="365700" y="2780700"/>
            <a:ext cx="4023300" cy="792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2" name="Google Shape;32;p3"/>
          <p:cNvSpPr txBox="1"/>
          <p:nvPr/>
        </p:nvSpPr>
        <p:spPr>
          <a:xfrm>
            <a:off x="365700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33" name="Google Shape;33;p3"/>
          <p:cNvGrpSpPr/>
          <p:nvPr/>
        </p:nvGrpSpPr>
        <p:grpSpPr>
          <a:xfrm>
            <a:off x="365715" y="365594"/>
            <a:ext cx="1829072" cy="281282"/>
            <a:chOff x="238125" y="2282925"/>
            <a:chExt cx="7136450" cy="1097900"/>
          </a:xfrm>
        </p:grpSpPr>
        <p:sp>
          <p:nvSpPr>
            <p:cNvPr id="34" name="Google Shape;34;p3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" name="Google Shape;47;p3"/>
          <p:cNvGrpSpPr/>
          <p:nvPr/>
        </p:nvGrpSpPr>
        <p:grpSpPr>
          <a:xfrm>
            <a:off x="2423373" y="482645"/>
            <a:ext cx="91433" cy="91436"/>
            <a:chOff x="3077355" y="978805"/>
            <a:chExt cx="173102" cy="173174"/>
          </a:xfrm>
        </p:grpSpPr>
        <p:cxnSp>
          <p:nvCxnSpPr>
            <p:cNvPr id="48" name="Google Shape;48;p3"/>
            <p:cNvCxnSpPr/>
            <p:nvPr/>
          </p:nvCxnSpPr>
          <p:spPr>
            <a:xfrm rot="2700000">
              <a:off x="3041507" y="1065429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9" name="Google Shape;49;p3"/>
            <p:cNvCxnSpPr/>
            <p:nvPr/>
          </p:nvCxnSpPr>
          <p:spPr>
            <a:xfrm rot="8100000">
              <a:off x="3041505" y="1065355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"/>
          <p:cNvSpPr/>
          <p:nvPr>
            <p:ph idx="2" type="pic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4"/>
          <p:cNvSpPr txBox="1"/>
          <p:nvPr>
            <p:ph type="title"/>
          </p:nvPr>
        </p:nvSpPr>
        <p:spPr>
          <a:xfrm>
            <a:off x="365700" y="365700"/>
            <a:ext cx="6217800" cy="1463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3" name="Google Shape;53;p4"/>
          <p:cNvSpPr txBox="1"/>
          <p:nvPr>
            <p:ph idx="1" type="body"/>
          </p:nvPr>
        </p:nvSpPr>
        <p:spPr>
          <a:xfrm>
            <a:off x="365700" y="2133600"/>
            <a:ext cx="4023600" cy="733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4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55" name="Google Shape;55;p4"/>
          <p:cNvGrpSpPr/>
          <p:nvPr/>
        </p:nvGrpSpPr>
        <p:grpSpPr>
          <a:xfrm>
            <a:off x="365709" y="4686289"/>
            <a:ext cx="1189646" cy="183020"/>
            <a:chOff x="238125" y="2282925"/>
            <a:chExt cx="7136450" cy="1097900"/>
          </a:xfrm>
        </p:grpSpPr>
        <p:sp>
          <p:nvSpPr>
            <p:cNvPr id="56" name="Google Shape;56;p4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" name="Google Shape;69;p4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with client logo">
  <p:cSld name="SECTION_HEADER_1">
    <p:bg>
      <p:bgPr>
        <a:solidFill>
          <a:schemeClr val="accen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"/>
          <p:cNvSpPr/>
          <p:nvPr>
            <p:ph idx="2" type="pic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5"/>
          <p:cNvSpPr txBox="1"/>
          <p:nvPr>
            <p:ph type="title"/>
          </p:nvPr>
        </p:nvSpPr>
        <p:spPr>
          <a:xfrm>
            <a:off x="365700" y="365700"/>
            <a:ext cx="6217800" cy="1463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3" name="Google Shape;73;p5"/>
          <p:cNvSpPr txBox="1"/>
          <p:nvPr>
            <p:ph idx="1" type="body"/>
          </p:nvPr>
        </p:nvSpPr>
        <p:spPr>
          <a:xfrm>
            <a:off x="365700" y="2133600"/>
            <a:ext cx="4023600" cy="733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4" name="Google Shape;74;p5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5" name="Google Shape;75;p5"/>
          <p:cNvGrpSpPr/>
          <p:nvPr/>
        </p:nvGrpSpPr>
        <p:grpSpPr>
          <a:xfrm>
            <a:off x="1707733" y="4756194"/>
            <a:ext cx="73153" cy="73149"/>
            <a:chOff x="3077355" y="978805"/>
            <a:chExt cx="173102" cy="173174"/>
          </a:xfrm>
        </p:grpSpPr>
        <p:cxnSp>
          <p:nvCxnSpPr>
            <p:cNvPr id="76" name="Google Shape;76;p5"/>
            <p:cNvCxnSpPr/>
            <p:nvPr/>
          </p:nvCxnSpPr>
          <p:spPr>
            <a:xfrm rot="2700000">
              <a:off x="3041507" y="1065429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5"/>
            <p:cNvCxnSpPr/>
            <p:nvPr/>
          </p:nvCxnSpPr>
          <p:spPr>
            <a:xfrm rot="8100000">
              <a:off x="3041505" y="1065355"/>
              <a:ext cx="244800" cy="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8" name="Google Shape;78;p5"/>
          <p:cNvSpPr txBox="1"/>
          <p:nvPr/>
        </p:nvSpPr>
        <p:spPr>
          <a:xfrm>
            <a:off x="617257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79" name="Google Shape;79;p5"/>
          <p:cNvGrpSpPr/>
          <p:nvPr/>
        </p:nvGrpSpPr>
        <p:grpSpPr>
          <a:xfrm>
            <a:off x="365709" y="4686289"/>
            <a:ext cx="1189646" cy="183020"/>
            <a:chOff x="238125" y="2282925"/>
            <a:chExt cx="7136450" cy="1097900"/>
          </a:xfrm>
        </p:grpSpPr>
        <p:sp>
          <p:nvSpPr>
            <p:cNvPr id="80" name="Google Shape;80;p5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5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with client logo 2">
  <p:cSld name="SECTION_HEADER_1_1">
    <p:bg>
      <p:bgPr>
        <a:solidFill>
          <a:schemeClr val="accen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title"/>
          </p:nvPr>
        </p:nvSpPr>
        <p:spPr>
          <a:xfrm>
            <a:off x="365700" y="1465350"/>
            <a:ext cx="8412600" cy="2212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grpSp>
        <p:nvGrpSpPr>
          <p:cNvPr id="95" name="Google Shape;95;p6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96" name="Google Shape;96;p6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6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6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6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p6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lt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11" name="Google Shape;111;p6"/>
          <p:cNvSpPr/>
          <p:nvPr>
            <p:ph idx="2" type="pic"/>
          </p:nvPr>
        </p:nvSpPr>
        <p:spPr>
          <a:xfrm>
            <a:off x="365700" y="365700"/>
            <a:ext cx="1828800" cy="920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>
            <p:ph type="title"/>
          </p:nvPr>
        </p:nvSpPr>
        <p:spPr>
          <a:xfrm>
            <a:off x="365700" y="365700"/>
            <a:ext cx="8412600" cy="572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4" name="Google Shape;114;p7"/>
          <p:cNvSpPr txBox="1"/>
          <p:nvPr>
            <p:ph idx="1" type="body"/>
          </p:nvPr>
        </p:nvSpPr>
        <p:spPr>
          <a:xfrm>
            <a:off x="365700" y="1195800"/>
            <a:ext cx="8412600" cy="3311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5" name="Google Shape;115;p7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6" name="Google Shape;116;p7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17" name="Google Shape;117;p7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118" name="Google Shape;118;p7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/>
          <p:nvPr>
            <p:ph type="title"/>
          </p:nvPr>
        </p:nvSpPr>
        <p:spPr>
          <a:xfrm>
            <a:off x="365700" y="365700"/>
            <a:ext cx="8412600" cy="57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3" name="Google Shape;133;p8"/>
          <p:cNvSpPr txBox="1"/>
          <p:nvPr>
            <p:ph idx="1" type="body"/>
          </p:nvPr>
        </p:nvSpPr>
        <p:spPr>
          <a:xfrm>
            <a:off x="365700" y="1195675"/>
            <a:ext cx="4023300" cy="337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34" name="Google Shape;134;p8"/>
          <p:cNvSpPr txBox="1"/>
          <p:nvPr>
            <p:ph idx="2" type="body"/>
          </p:nvPr>
        </p:nvSpPr>
        <p:spPr>
          <a:xfrm>
            <a:off x="4754850" y="1195800"/>
            <a:ext cx="4023300" cy="337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35" name="Google Shape;135;p8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8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37" name="Google Shape;137;p8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138" name="Google Shape;138;p8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8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8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"/>
          <p:cNvSpPr txBox="1"/>
          <p:nvPr>
            <p:ph type="title"/>
          </p:nvPr>
        </p:nvSpPr>
        <p:spPr>
          <a:xfrm>
            <a:off x="365700" y="365700"/>
            <a:ext cx="8412600" cy="572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3" name="Google Shape;153;p9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4" name="Google Shape;154;p9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55" name="Google Shape;155;p9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156" name="Google Shape;156;p9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9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"/>
          <p:cNvSpPr txBox="1"/>
          <p:nvPr>
            <p:ph type="title"/>
          </p:nvPr>
        </p:nvSpPr>
        <p:spPr>
          <a:xfrm>
            <a:off x="365700" y="365700"/>
            <a:ext cx="3292200" cy="8301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71" name="Google Shape;171;p10"/>
          <p:cNvSpPr txBox="1"/>
          <p:nvPr>
            <p:ph idx="1" type="body"/>
          </p:nvPr>
        </p:nvSpPr>
        <p:spPr>
          <a:xfrm>
            <a:off x="365700" y="1453200"/>
            <a:ext cx="3292200" cy="31158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72" name="Google Shape;172;p10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3" name="Google Shape;173;p10"/>
          <p:cNvSpPr txBox="1"/>
          <p:nvPr/>
        </p:nvSpPr>
        <p:spPr>
          <a:xfrm>
            <a:off x="1860125" y="4686300"/>
            <a:ext cx="21945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rPr>
              <a:t>Private &amp; Confidential</a:t>
            </a:r>
            <a:endParaRPr sz="1000">
              <a:solidFill>
                <a:schemeClr val="dk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grpSp>
        <p:nvGrpSpPr>
          <p:cNvPr id="174" name="Google Shape;174;p10"/>
          <p:cNvGrpSpPr/>
          <p:nvPr/>
        </p:nvGrpSpPr>
        <p:grpSpPr>
          <a:xfrm>
            <a:off x="365684" y="4686289"/>
            <a:ext cx="1189646" cy="183020"/>
            <a:chOff x="238125" y="2282925"/>
            <a:chExt cx="7136450" cy="1097900"/>
          </a:xfrm>
        </p:grpSpPr>
        <p:sp>
          <p:nvSpPr>
            <p:cNvPr id="175" name="Google Shape;175;p10"/>
            <p:cNvSpPr/>
            <p:nvPr/>
          </p:nvSpPr>
          <p:spPr>
            <a:xfrm>
              <a:off x="238125" y="2282925"/>
              <a:ext cx="1222350" cy="1097900"/>
            </a:xfrm>
            <a:custGeom>
              <a:rect b="b" l="l" r="r" t="t"/>
              <a:pathLst>
                <a:path extrusionOk="0" h="43916" w="48894">
                  <a:moveTo>
                    <a:pt x="16200" y="0"/>
                  </a:moveTo>
                  <a:cubicBezTo>
                    <a:pt x="14834" y="0"/>
                    <a:pt x="13468" y="390"/>
                    <a:pt x="12199" y="1073"/>
                  </a:cubicBezTo>
                  <a:cubicBezTo>
                    <a:pt x="11028" y="1757"/>
                    <a:pt x="9954" y="2830"/>
                    <a:pt x="9271" y="4001"/>
                  </a:cubicBezTo>
                  <a:lnTo>
                    <a:pt x="1074" y="18249"/>
                  </a:lnTo>
                  <a:cubicBezTo>
                    <a:pt x="390" y="19518"/>
                    <a:pt x="0" y="20884"/>
                    <a:pt x="0" y="22251"/>
                  </a:cubicBezTo>
                  <a:cubicBezTo>
                    <a:pt x="0" y="23714"/>
                    <a:pt x="390" y="25081"/>
                    <a:pt x="1074" y="26349"/>
                  </a:cubicBezTo>
                  <a:lnTo>
                    <a:pt x="9174" y="41281"/>
                  </a:lnTo>
                  <a:cubicBezTo>
                    <a:pt x="9369" y="41573"/>
                    <a:pt x="9564" y="41964"/>
                    <a:pt x="9954" y="42257"/>
                  </a:cubicBezTo>
                  <a:cubicBezTo>
                    <a:pt x="10247" y="42452"/>
                    <a:pt x="10638" y="42647"/>
                    <a:pt x="11028" y="42842"/>
                  </a:cubicBezTo>
                  <a:cubicBezTo>
                    <a:pt x="11272" y="42891"/>
                    <a:pt x="11540" y="42915"/>
                    <a:pt x="11821" y="42915"/>
                  </a:cubicBezTo>
                  <a:cubicBezTo>
                    <a:pt x="12101" y="42915"/>
                    <a:pt x="12394" y="42891"/>
                    <a:pt x="12687" y="42842"/>
                  </a:cubicBezTo>
                  <a:cubicBezTo>
                    <a:pt x="13175" y="42745"/>
                    <a:pt x="13761" y="42549"/>
                    <a:pt x="14151" y="42159"/>
                  </a:cubicBezTo>
                  <a:cubicBezTo>
                    <a:pt x="17079" y="40402"/>
                    <a:pt x="19714" y="37865"/>
                    <a:pt x="19714" y="32400"/>
                  </a:cubicBezTo>
                  <a:lnTo>
                    <a:pt x="19714" y="14639"/>
                  </a:lnTo>
                  <a:cubicBezTo>
                    <a:pt x="19714" y="14151"/>
                    <a:pt x="19811" y="13663"/>
                    <a:pt x="20006" y="13175"/>
                  </a:cubicBezTo>
                  <a:cubicBezTo>
                    <a:pt x="20202" y="12784"/>
                    <a:pt x="20494" y="12296"/>
                    <a:pt x="20885" y="12004"/>
                  </a:cubicBezTo>
                  <a:cubicBezTo>
                    <a:pt x="21178" y="11613"/>
                    <a:pt x="21665" y="11320"/>
                    <a:pt x="22056" y="11125"/>
                  </a:cubicBezTo>
                  <a:cubicBezTo>
                    <a:pt x="22544" y="10930"/>
                    <a:pt x="23032" y="10833"/>
                    <a:pt x="23520" y="10833"/>
                  </a:cubicBezTo>
                  <a:lnTo>
                    <a:pt x="24496" y="10833"/>
                  </a:lnTo>
                  <a:cubicBezTo>
                    <a:pt x="26057" y="10833"/>
                    <a:pt x="27228" y="11223"/>
                    <a:pt x="27911" y="12004"/>
                  </a:cubicBezTo>
                  <a:cubicBezTo>
                    <a:pt x="29082" y="13272"/>
                    <a:pt x="29082" y="15224"/>
                    <a:pt x="29082" y="15224"/>
                  </a:cubicBezTo>
                  <a:lnTo>
                    <a:pt x="29082" y="15322"/>
                  </a:lnTo>
                  <a:cubicBezTo>
                    <a:pt x="29082" y="16590"/>
                    <a:pt x="28595" y="17664"/>
                    <a:pt x="27716" y="18542"/>
                  </a:cubicBezTo>
                  <a:cubicBezTo>
                    <a:pt x="26838" y="19420"/>
                    <a:pt x="25764" y="19908"/>
                    <a:pt x="24593" y="19908"/>
                  </a:cubicBezTo>
                  <a:lnTo>
                    <a:pt x="24008" y="19908"/>
                  </a:lnTo>
                  <a:cubicBezTo>
                    <a:pt x="23910" y="19908"/>
                    <a:pt x="23813" y="19908"/>
                    <a:pt x="23715" y="20006"/>
                  </a:cubicBezTo>
                  <a:cubicBezTo>
                    <a:pt x="23617" y="20104"/>
                    <a:pt x="23617" y="20201"/>
                    <a:pt x="23617" y="20299"/>
                  </a:cubicBezTo>
                  <a:lnTo>
                    <a:pt x="23617" y="22251"/>
                  </a:lnTo>
                  <a:cubicBezTo>
                    <a:pt x="23617" y="22446"/>
                    <a:pt x="23617" y="22543"/>
                    <a:pt x="23715" y="22641"/>
                  </a:cubicBezTo>
                  <a:cubicBezTo>
                    <a:pt x="23813" y="22739"/>
                    <a:pt x="23910" y="22739"/>
                    <a:pt x="24008" y="22739"/>
                  </a:cubicBezTo>
                  <a:lnTo>
                    <a:pt x="27423" y="22739"/>
                  </a:lnTo>
                  <a:cubicBezTo>
                    <a:pt x="31034" y="22739"/>
                    <a:pt x="31230" y="26837"/>
                    <a:pt x="31230" y="27228"/>
                  </a:cubicBezTo>
                  <a:cubicBezTo>
                    <a:pt x="31230" y="29472"/>
                    <a:pt x="30058" y="31717"/>
                    <a:pt x="27423" y="31717"/>
                  </a:cubicBezTo>
                  <a:lnTo>
                    <a:pt x="22837" y="31717"/>
                  </a:lnTo>
                  <a:cubicBezTo>
                    <a:pt x="22837" y="31717"/>
                    <a:pt x="22739" y="31814"/>
                    <a:pt x="22641" y="31814"/>
                  </a:cubicBezTo>
                  <a:cubicBezTo>
                    <a:pt x="22641" y="31814"/>
                    <a:pt x="22544" y="31814"/>
                    <a:pt x="22544" y="31912"/>
                  </a:cubicBezTo>
                  <a:cubicBezTo>
                    <a:pt x="22446" y="31912"/>
                    <a:pt x="22446" y="32010"/>
                    <a:pt x="22446" y="32010"/>
                  </a:cubicBezTo>
                  <a:cubicBezTo>
                    <a:pt x="22446" y="32107"/>
                    <a:pt x="22349" y="32205"/>
                    <a:pt x="22349" y="32205"/>
                  </a:cubicBezTo>
                  <a:lnTo>
                    <a:pt x="22349" y="34157"/>
                  </a:lnTo>
                  <a:cubicBezTo>
                    <a:pt x="22349" y="34254"/>
                    <a:pt x="22446" y="34352"/>
                    <a:pt x="22446" y="34352"/>
                  </a:cubicBezTo>
                  <a:cubicBezTo>
                    <a:pt x="22446" y="34449"/>
                    <a:pt x="22446" y="34449"/>
                    <a:pt x="22544" y="34547"/>
                  </a:cubicBezTo>
                  <a:cubicBezTo>
                    <a:pt x="22544" y="34547"/>
                    <a:pt x="22641" y="34547"/>
                    <a:pt x="22641" y="34645"/>
                  </a:cubicBezTo>
                  <a:lnTo>
                    <a:pt x="27423" y="34645"/>
                  </a:lnTo>
                  <a:cubicBezTo>
                    <a:pt x="31230" y="34645"/>
                    <a:pt x="34060" y="31522"/>
                    <a:pt x="34060" y="27228"/>
                  </a:cubicBezTo>
                  <a:cubicBezTo>
                    <a:pt x="34060" y="26057"/>
                    <a:pt x="33767" y="24788"/>
                    <a:pt x="33279" y="23714"/>
                  </a:cubicBezTo>
                  <a:cubicBezTo>
                    <a:pt x="32986" y="22934"/>
                    <a:pt x="32498" y="22251"/>
                    <a:pt x="31913" y="21665"/>
                  </a:cubicBezTo>
                  <a:cubicBezTo>
                    <a:pt x="31425" y="21079"/>
                    <a:pt x="30742" y="20689"/>
                    <a:pt x="29961" y="20299"/>
                  </a:cubicBezTo>
                  <a:cubicBezTo>
                    <a:pt x="31230" y="19030"/>
                    <a:pt x="31913" y="17273"/>
                    <a:pt x="31913" y="15419"/>
                  </a:cubicBezTo>
                  <a:cubicBezTo>
                    <a:pt x="31913" y="14931"/>
                    <a:pt x="31913" y="12101"/>
                    <a:pt x="30058" y="10052"/>
                  </a:cubicBezTo>
                  <a:cubicBezTo>
                    <a:pt x="28692" y="8686"/>
                    <a:pt x="26838" y="8002"/>
                    <a:pt x="24496" y="8002"/>
                  </a:cubicBezTo>
                  <a:lnTo>
                    <a:pt x="23520" y="8002"/>
                  </a:lnTo>
                  <a:cubicBezTo>
                    <a:pt x="22641" y="8002"/>
                    <a:pt x="21763" y="8100"/>
                    <a:pt x="20982" y="8490"/>
                  </a:cubicBezTo>
                  <a:cubicBezTo>
                    <a:pt x="20202" y="8783"/>
                    <a:pt x="19421" y="9271"/>
                    <a:pt x="18835" y="9954"/>
                  </a:cubicBezTo>
                  <a:cubicBezTo>
                    <a:pt x="18152" y="10540"/>
                    <a:pt x="17664" y="11320"/>
                    <a:pt x="17371" y="12101"/>
                  </a:cubicBezTo>
                  <a:cubicBezTo>
                    <a:pt x="16981" y="12882"/>
                    <a:pt x="16883" y="13760"/>
                    <a:pt x="16883" y="14639"/>
                  </a:cubicBezTo>
                  <a:lnTo>
                    <a:pt x="16883" y="32400"/>
                  </a:lnTo>
                  <a:cubicBezTo>
                    <a:pt x="16883" y="36304"/>
                    <a:pt x="15322" y="38060"/>
                    <a:pt x="12589" y="39719"/>
                  </a:cubicBezTo>
                  <a:cubicBezTo>
                    <a:pt x="12394" y="39914"/>
                    <a:pt x="12101" y="40012"/>
                    <a:pt x="11711" y="40012"/>
                  </a:cubicBezTo>
                  <a:cubicBezTo>
                    <a:pt x="11711" y="40012"/>
                    <a:pt x="11711" y="40012"/>
                    <a:pt x="11711" y="39914"/>
                  </a:cubicBezTo>
                  <a:lnTo>
                    <a:pt x="3513" y="24886"/>
                  </a:lnTo>
                  <a:cubicBezTo>
                    <a:pt x="3123" y="24105"/>
                    <a:pt x="2830" y="23226"/>
                    <a:pt x="2830" y="22348"/>
                  </a:cubicBezTo>
                  <a:cubicBezTo>
                    <a:pt x="2830" y="21372"/>
                    <a:pt x="3123" y="20494"/>
                    <a:pt x="3513" y="19713"/>
                  </a:cubicBezTo>
                  <a:lnTo>
                    <a:pt x="11711" y="5465"/>
                  </a:lnTo>
                  <a:cubicBezTo>
                    <a:pt x="12199" y="4684"/>
                    <a:pt x="12882" y="4001"/>
                    <a:pt x="13663" y="3611"/>
                  </a:cubicBezTo>
                  <a:cubicBezTo>
                    <a:pt x="14444" y="3123"/>
                    <a:pt x="15322" y="2928"/>
                    <a:pt x="16200" y="2928"/>
                  </a:cubicBezTo>
                  <a:lnTo>
                    <a:pt x="32596" y="2928"/>
                  </a:lnTo>
                  <a:cubicBezTo>
                    <a:pt x="33572" y="2928"/>
                    <a:pt x="34450" y="3123"/>
                    <a:pt x="35231" y="3611"/>
                  </a:cubicBezTo>
                  <a:cubicBezTo>
                    <a:pt x="36012" y="4001"/>
                    <a:pt x="36695" y="4684"/>
                    <a:pt x="37085" y="5465"/>
                  </a:cubicBezTo>
                  <a:lnTo>
                    <a:pt x="45283" y="19713"/>
                  </a:lnTo>
                  <a:cubicBezTo>
                    <a:pt x="45771" y="20494"/>
                    <a:pt x="45966" y="21372"/>
                    <a:pt x="45966" y="22348"/>
                  </a:cubicBezTo>
                  <a:cubicBezTo>
                    <a:pt x="45966" y="23226"/>
                    <a:pt x="45771" y="24105"/>
                    <a:pt x="45283" y="24886"/>
                  </a:cubicBezTo>
                  <a:lnTo>
                    <a:pt x="37085" y="38451"/>
                  </a:lnTo>
                  <a:cubicBezTo>
                    <a:pt x="36597" y="39231"/>
                    <a:pt x="36012" y="39914"/>
                    <a:pt x="35231" y="40305"/>
                  </a:cubicBezTo>
                  <a:cubicBezTo>
                    <a:pt x="34450" y="40793"/>
                    <a:pt x="33474" y="40988"/>
                    <a:pt x="32596" y="40988"/>
                  </a:cubicBezTo>
                  <a:lnTo>
                    <a:pt x="21080" y="40988"/>
                  </a:lnTo>
                  <a:cubicBezTo>
                    <a:pt x="20006" y="40988"/>
                    <a:pt x="18933" y="41476"/>
                    <a:pt x="18250" y="42257"/>
                  </a:cubicBezTo>
                  <a:lnTo>
                    <a:pt x="17079" y="43330"/>
                  </a:lnTo>
                  <a:cubicBezTo>
                    <a:pt x="16981" y="43428"/>
                    <a:pt x="16981" y="43428"/>
                    <a:pt x="16981" y="43525"/>
                  </a:cubicBezTo>
                  <a:cubicBezTo>
                    <a:pt x="16981" y="43623"/>
                    <a:pt x="16981" y="43623"/>
                    <a:pt x="16981" y="43720"/>
                  </a:cubicBezTo>
                  <a:cubicBezTo>
                    <a:pt x="16981" y="43818"/>
                    <a:pt x="17079" y="43818"/>
                    <a:pt x="17079" y="43818"/>
                  </a:cubicBezTo>
                  <a:cubicBezTo>
                    <a:pt x="17176" y="43916"/>
                    <a:pt x="17176" y="43916"/>
                    <a:pt x="17274" y="43916"/>
                  </a:cubicBezTo>
                  <a:lnTo>
                    <a:pt x="32596" y="43916"/>
                  </a:lnTo>
                  <a:cubicBezTo>
                    <a:pt x="34060" y="43916"/>
                    <a:pt x="35426" y="43525"/>
                    <a:pt x="36597" y="42842"/>
                  </a:cubicBezTo>
                  <a:cubicBezTo>
                    <a:pt x="37866" y="42159"/>
                    <a:pt x="38842" y="41085"/>
                    <a:pt x="39622" y="39914"/>
                  </a:cubicBezTo>
                  <a:lnTo>
                    <a:pt x="47820" y="26349"/>
                  </a:lnTo>
                  <a:cubicBezTo>
                    <a:pt x="48503" y="25178"/>
                    <a:pt x="48894" y="23714"/>
                    <a:pt x="48894" y="22348"/>
                  </a:cubicBezTo>
                  <a:cubicBezTo>
                    <a:pt x="48894" y="20884"/>
                    <a:pt x="48503" y="19518"/>
                    <a:pt x="47820" y="18249"/>
                  </a:cubicBezTo>
                  <a:lnTo>
                    <a:pt x="39622" y="4001"/>
                  </a:lnTo>
                  <a:cubicBezTo>
                    <a:pt x="38842" y="2830"/>
                    <a:pt x="37866" y="1757"/>
                    <a:pt x="36597" y="1073"/>
                  </a:cubicBezTo>
                  <a:cubicBezTo>
                    <a:pt x="35426" y="390"/>
                    <a:pt x="34060" y="0"/>
                    <a:pt x="325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1819100" y="2456125"/>
              <a:ext cx="534350" cy="639250"/>
            </a:xfrm>
            <a:custGeom>
              <a:rect b="b" l="l" r="r" t="t"/>
              <a:pathLst>
                <a:path extrusionOk="0" h="25570" w="21374">
                  <a:moveTo>
                    <a:pt x="1" y="1"/>
                  </a:moveTo>
                  <a:lnTo>
                    <a:pt x="1" y="25570"/>
                  </a:lnTo>
                  <a:lnTo>
                    <a:pt x="3221" y="25570"/>
                  </a:lnTo>
                  <a:lnTo>
                    <a:pt x="3221" y="14249"/>
                  </a:lnTo>
                  <a:lnTo>
                    <a:pt x="18153" y="14249"/>
                  </a:lnTo>
                  <a:lnTo>
                    <a:pt x="18153" y="25570"/>
                  </a:lnTo>
                  <a:lnTo>
                    <a:pt x="21373" y="25570"/>
                  </a:lnTo>
                  <a:lnTo>
                    <a:pt x="21373" y="1"/>
                  </a:lnTo>
                  <a:lnTo>
                    <a:pt x="18153" y="1"/>
                  </a:lnTo>
                  <a:lnTo>
                    <a:pt x="18153" y="11224"/>
                  </a:lnTo>
                  <a:lnTo>
                    <a:pt x="3221" y="11224"/>
                  </a:lnTo>
                  <a:lnTo>
                    <a:pt x="32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2490050" y="2456125"/>
              <a:ext cx="104950" cy="639250"/>
            </a:xfrm>
            <a:custGeom>
              <a:rect b="b" l="l" r="r" t="t"/>
              <a:pathLst>
                <a:path extrusionOk="0" h="25570" w="4198">
                  <a:moveTo>
                    <a:pt x="2050" y="1"/>
                  </a:moveTo>
                  <a:cubicBezTo>
                    <a:pt x="1757" y="1"/>
                    <a:pt x="1464" y="1"/>
                    <a:pt x="1269" y="99"/>
                  </a:cubicBezTo>
                  <a:cubicBezTo>
                    <a:pt x="977" y="196"/>
                    <a:pt x="781" y="391"/>
                    <a:pt x="586" y="586"/>
                  </a:cubicBezTo>
                  <a:cubicBezTo>
                    <a:pt x="391" y="782"/>
                    <a:pt x="196" y="1074"/>
                    <a:pt x="98" y="1270"/>
                  </a:cubicBezTo>
                  <a:cubicBezTo>
                    <a:pt x="1" y="1562"/>
                    <a:pt x="1" y="1855"/>
                    <a:pt x="1" y="2148"/>
                  </a:cubicBezTo>
                  <a:cubicBezTo>
                    <a:pt x="1" y="2441"/>
                    <a:pt x="1" y="2636"/>
                    <a:pt x="98" y="2929"/>
                  </a:cubicBezTo>
                  <a:cubicBezTo>
                    <a:pt x="196" y="3221"/>
                    <a:pt x="391" y="3417"/>
                    <a:pt x="586" y="3612"/>
                  </a:cubicBezTo>
                  <a:cubicBezTo>
                    <a:pt x="781" y="3807"/>
                    <a:pt x="977" y="4002"/>
                    <a:pt x="1269" y="4100"/>
                  </a:cubicBezTo>
                  <a:cubicBezTo>
                    <a:pt x="1464" y="4197"/>
                    <a:pt x="1757" y="4197"/>
                    <a:pt x="2050" y="4197"/>
                  </a:cubicBezTo>
                  <a:cubicBezTo>
                    <a:pt x="2343" y="4197"/>
                    <a:pt x="2636" y="4197"/>
                    <a:pt x="2831" y="4100"/>
                  </a:cubicBezTo>
                  <a:cubicBezTo>
                    <a:pt x="3124" y="4002"/>
                    <a:pt x="3319" y="3807"/>
                    <a:pt x="3514" y="3612"/>
                  </a:cubicBezTo>
                  <a:cubicBezTo>
                    <a:pt x="3709" y="3417"/>
                    <a:pt x="3904" y="3221"/>
                    <a:pt x="4002" y="2929"/>
                  </a:cubicBezTo>
                  <a:cubicBezTo>
                    <a:pt x="4099" y="2636"/>
                    <a:pt x="4197" y="2441"/>
                    <a:pt x="4197" y="2148"/>
                  </a:cubicBezTo>
                  <a:cubicBezTo>
                    <a:pt x="4197" y="1855"/>
                    <a:pt x="4099" y="1562"/>
                    <a:pt x="4002" y="1270"/>
                  </a:cubicBezTo>
                  <a:cubicBezTo>
                    <a:pt x="3904" y="1074"/>
                    <a:pt x="3807" y="782"/>
                    <a:pt x="3514" y="586"/>
                  </a:cubicBezTo>
                  <a:cubicBezTo>
                    <a:pt x="3319" y="391"/>
                    <a:pt x="3124" y="196"/>
                    <a:pt x="2831" y="99"/>
                  </a:cubicBezTo>
                  <a:cubicBezTo>
                    <a:pt x="2636" y="1"/>
                    <a:pt x="2343" y="1"/>
                    <a:pt x="2050" y="1"/>
                  </a:cubicBezTo>
                  <a:close/>
                  <a:moveTo>
                    <a:pt x="586" y="8198"/>
                  </a:moveTo>
                  <a:lnTo>
                    <a:pt x="586" y="25570"/>
                  </a:lnTo>
                  <a:lnTo>
                    <a:pt x="3514" y="25570"/>
                  </a:lnTo>
                  <a:lnTo>
                    <a:pt x="3514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2685225" y="2653750"/>
              <a:ext cx="436750" cy="631925"/>
            </a:xfrm>
            <a:custGeom>
              <a:rect b="b" l="l" r="r" t="t"/>
              <a:pathLst>
                <a:path extrusionOk="0" h="25277" w="17470">
                  <a:moveTo>
                    <a:pt x="8882" y="2733"/>
                  </a:moveTo>
                  <a:cubicBezTo>
                    <a:pt x="12298" y="2733"/>
                    <a:pt x="14737" y="5368"/>
                    <a:pt x="14737" y="8881"/>
                  </a:cubicBezTo>
                  <a:cubicBezTo>
                    <a:pt x="14737" y="12297"/>
                    <a:pt x="12298" y="15030"/>
                    <a:pt x="8882" y="15030"/>
                  </a:cubicBezTo>
                  <a:cubicBezTo>
                    <a:pt x="5369" y="15030"/>
                    <a:pt x="3026" y="12297"/>
                    <a:pt x="3026" y="8881"/>
                  </a:cubicBezTo>
                  <a:cubicBezTo>
                    <a:pt x="3026" y="5466"/>
                    <a:pt x="5369" y="2733"/>
                    <a:pt x="8882" y="2733"/>
                  </a:cubicBezTo>
                  <a:close/>
                  <a:moveTo>
                    <a:pt x="8492" y="1"/>
                  </a:moveTo>
                  <a:cubicBezTo>
                    <a:pt x="3709" y="1"/>
                    <a:pt x="1" y="3612"/>
                    <a:pt x="1" y="8881"/>
                  </a:cubicBezTo>
                  <a:cubicBezTo>
                    <a:pt x="1" y="14151"/>
                    <a:pt x="3709" y="17762"/>
                    <a:pt x="8492" y="17762"/>
                  </a:cubicBezTo>
                  <a:cubicBezTo>
                    <a:pt x="11224" y="17762"/>
                    <a:pt x="13176" y="16786"/>
                    <a:pt x="14445" y="15127"/>
                  </a:cubicBezTo>
                  <a:lnTo>
                    <a:pt x="14445" y="16591"/>
                  </a:lnTo>
                  <a:cubicBezTo>
                    <a:pt x="14445" y="20495"/>
                    <a:pt x="12005" y="22544"/>
                    <a:pt x="8296" y="22544"/>
                  </a:cubicBezTo>
                  <a:cubicBezTo>
                    <a:pt x="6149" y="22544"/>
                    <a:pt x="4100" y="21861"/>
                    <a:pt x="2343" y="20690"/>
                  </a:cubicBezTo>
                  <a:lnTo>
                    <a:pt x="1075" y="23032"/>
                  </a:lnTo>
                  <a:cubicBezTo>
                    <a:pt x="2831" y="24496"/>
                    <a:pt x="5564" y="25277"/>
                    <a:pt x="8296" y="25277"/>
                  </a:cubicBezTo>
                  <a:cubicBezTo>
                    <a:pt x="13761" y="25277"/>
                    <a:pt x="17470" y="22154"/>
                    <a:pt x="17470" y="16493"/>
                  </a:cubicBezTo>
                  <a:lnTo>
                    <a:pt x="17470" y="293"/>
                  </a:lnTo>
                  <a:lnTo>
                    <a:pt x="14445" y="293"/>
                  </a:lnTo>
                  <a:lnTo>
                    <a:pt x="14445" y="2733"/>
                  </a:lnTo>
                  <a:cubicBezTo>
                    <a:pt x="13176" y="977"/>
                    <a:pt x="11224" y="1"/>
                    <a:pt x="84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3261025" y="2436625"/>
              <a:ext cx="395275" cy="658750"/>
            </a:xfrm>
            <a:custGeom>
              <a:rect b="b" l="l" r="r" t="t"/>
              <a:pathLst>
                <a:path extrusionOk="0" h="26350" w="15811">
                  <a:moveTo>
                    <a:pt x="1" y="0"/>
                  </a:moveTo>
                  <a:lnTo>
                    <a:pt x="1" y="26350"/>
                  </a:lnTo>
                  <a:lnTo>
                    <a:pt x="2929" y="26350"/>
                  </a:lnTo>
                  <a:lnTo>
                    <a:pt x="2929" y="16688"/>
                  </a:lnTo>
                  <a:cubicBezTo>
                    <a:pt x="2929" y="13370"/>
                    <a:pt x="5271" y="11516"/>
                    <a:pt x="8003" y="11516"/>
                  </a:cubicBezTo>
                  <a:cubicBezTo>
                    <a:pt x="11029" y="11516"/>
                    <a:pt x="12785" y="13370"/>
                    <a:pt x="12785" y="16591"/>
                  </a:cubicBezTo>
                  <a:lnTo>
                    <a:pt x="12785" y="26350"/>
                  </a:lnTo>
                  <a:lnTo>
                    <a:pt x="15811" y="26350"/>
                  </a:lnTo>
                  <a:lnTo>
                    <a:pt x="15811" y="15615"/>
                  </a:lnTo>
                  <a:cubicBezTo>
                    <a:pt x="15811" y="11418"/>
                    <a:pt x="12785" y="8686"/>
                    <a:pt x="8589" y="8686"/>
                  </a:cubicBezTo>
                  <a:cubicBezTo>
                    <a:pt x="6539" y="8686"/>
                    <a:pt x="4392" y="9271"/>
                    <a:pt x="2929" y="1132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3790475" y="2436625"/>
              <a:ext cx="73225" cy="658750"/>
            </a:xfrm>
            <a:custGeom>
              <a:rect b="b" l="l" r="r" t="t"/>
              <a:pathLst>
                <a:path extrusionOk="0" h="26350" w="2929">
                  <a:moveTo>
                    <a:pt x="0" y="0"/>
                  </a:moveTo>
                  <a:lnTo>
                    <a:pt x="0" y="26350"/>
                  </a:lnTo>
                  <a:lnTo>
                    <a:pt x="2928" y="26350"/>
                  </a:lnTo>
                  <a:lnTo>
                    <a:pt x="29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3985650" y="2456125"/>
              <a:ext cx="107375" cy="639250"/>
            </a:xfrm>
            <a:custGeom>
              <a:rect b="b" l="l" r="r" t="t"/>
              <a:pathLst>
                <a:path extrusionOk="0" h="25570" w="4295">
                  <a:moveTo>
                    <a:pt x="2148" y="1"/>
                  </a:moveTo>
                  <a:cubicBezTo>
                    <a:pt x="1855" y="1"/>
                    <a:pt x="1562" y="1"/>
                    <a:pt x="1367" y="99"/>
                  </a:cubicBezTo>
                  <a:cubicBezTo>
                    <a:pt x="1074" y="196"/>
                    <a:pt x="879" y="391"/>
                    <a:pt x="684" y="586"/>
                  </a:cubicBezTo>
                  <a:cubicBezTo>
                    <a:pt x="489" y="782"/>
                    <a:pt x="293" y="1074"/>
                    <a:pt x="196" y="1270"/>
                  </a:cubicBezTo>
                  <a:cubicBezTo>
                    <a:pt x="98" y="1562"/>
                    <a:pt x="1" y="1855"/>
                    <a:pt x="1" y="2148"/>
                  </a:cubicBezTo>
                  <a:cubicBezTo>
                    <a:pt x="1" y="2441"/>
                    <a:pt x="98" y="2636"/>
                    <a:pt x="196" y="2929"/>
                  </a:cubicBezTo>
                  <a:cubicBezTo>
                    <a:pt x="293" y="3221"/>
                    <a:pt x="489" y="3417"/>
                    <a:pt x="684" y="3612"/>
                  </a:cubicBezTo>
                  <a:cubicBezTo>
                    <a:pt x="879" y="3807"/>
                    <a:pt x="1074" y="4002"/>
                    <a:pt x="1367" y="4100"/>
                  </a:cubicBezTo>
                  <a:cubicBezTo>
                    <a:pt x="1562" y="4197"/>
                    <a:pt x="1855" y="4197"/>
                    <a:pt x="2148" y="4197"/>
                  </a:cubicBezTo>
                  <a:cubicBezTo>
                    <a:pt x="2440" y="4197"/>
                    <a:pt x="2636" y="4197"/>
                    <a:pt x="2928" y="4100"/>
                  </a:cubicBezTo>
                  <a:cubicBezTo>
                    <a:pt x="3221" y="4002"/>
                    <a:pt x="3416" y="3807"/>
                    <a:pt x="3612" y="3612"/>
                  </a:cubicBezTo>
                  <a:cubicBezTo>
                    <a:pt x="3807" y="3417"/>
                    <a:pt x="4002" y="3221"/>
                    <a:pt x="4100" y="2929"/>
                  </a:cubicBezTo>
                  <a:cubicBezTo>
                    <a:pt x="4197" y="2636"/>
                    <a:pt x="4295" y="2441"/>
                    <a:pt x="4295" y="2148"/>
                  </a:cubicBezTo>
                  <a:cubicBezTo>
                    <a:pt x="4295" y="1855"/>
                    <a:pt x="4197" y="1562"/>
                    <a:pt x="4100" y="1270"/>
                  </a:cubicBezTo>
                  <a:cubicBezTo>
                    <a:pt x="4002" y="1074"/>
                    <a:pt x="3807" y="782"/>
                    <a:pt x="3612" y="586"/>
                  </a:cubicBezTo>
                  <a:cubicBezTo>
                    <a:pt x="3416" y="391"/>
                    <a:pt x="3221" y="196"/>
                    <a:pt x="2928" y="99"/>
                  </a:cubicBezTo>
                  <a:cubicBezTo>
                    <a:pt x="2733" y="1"/>
                    <a:pt x="2440" y="1"/>
                    <a:pt x="2148" y="1"/>
                  </a:cubicBezTo>
                  <a:close/>
                  <a:moveTo>
                    <a:pt x="684" y="8198"/>
                  </a:moveTo>
                  <a:lnTo>
                    <a:pt x="684" y="25570"/>
                  </a:lnTo>
                  <a:lnTo>
                    <a:pt x="3612" y="25570"/>
                  </a:lnTo>
                  <a:lnTo>
                    <a:pt x="3612" y="81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4215000" y="2653750"/>
              <a:ext cx="395275" cy="441625"/>
            </a:xfrm>
            <a:custGeom>
              <a:rect b="b" l="l" r="r" t="t"/>
              <a:pathLst>
                <a:path extrusionOk="0" h="17665" w="15811">
                  <a:moveTo>
                    <a:pt x="8588" y="1"/>
                  </a:moveTo>
                  <a:cubicBezTo>
                    <a:pt x="6637" y="1"/>
                    <a:pt x="4392" y="586"/>
                    <a:pt x="2928" y="2636"/>
                  </a:cubicBezTo>
                  <a:lnTo>
                    <a:pt x="2928" y="293"/>
                  </a:lnTo>
                  <a:lnTo>
                    <a:pt x="0" y="293"/>
                  </a:lnTo>
                  <a:lnTo>
                    <a:pt x="0" y="17665"/>
                  </a:lnTo>
                  <a:lnTo>
                    <a:pt x="3026" y="17665"/>
                  </a:lnTo>
                  <a:lnTo>
                    <a:pt x="3026" y="8003"/>
                  </a:lnTo>
                  <a:cubicBezTo>
                    <a:pt x="3026" y="4685"/>
                    <a:pt x="5270" y="2831"/>
                    <a:pt x="8100" y="2831"/>
                  </a:cubicBezTo>
                  <a:cubicBezTo>
                    <a:pt x="11126" y="2831"/>
                    <a:pt x="12785" y="4685"/>
                    <a:pt x="12785" y="7906"/>
                  </a:cubicBezTo>
                  <a:lnTo>
                    <a:pt x="12785" y="17665"/>
                  </a:lnTo>
                  <a:lnTo>
                    <a:pt x="15810" y="17665"/>
                  </a:lnTo>
                  <a:lnTo>
                    <a:pt x="15810" y="6930"/>
                  </a:lnTo>
                  <a:cubicBezTo>
                    <a:pt x="15810" y="2733"/>
                    <a:pt x="12882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4712725" y="2653750"/>
              <a:ext cx="417225" cy="451375"/>
            </a:xfrm>
            <a:custGeom>
              <a:rect b="b" l="l" r="r" t="t"/>
              <a:pathLst>
                <a:path extrusionOk="0" h="18055" w="16689">
                  <a:moveTo>
                    <a:pt x="8491" y="2636"/>
                  </a:moveTo>
                  <a:cubicBezTo>
                    <a:pt x="11321" y="2636"/>
                    <a:pt x="13273" y="4587"/>
                    <a:pt x="13663" y="7613"/>
                  </a:cubicBezTo>
                  <a:lnTo>
                    <a:pt x="3123" y="7613"/>
                  </a:lnTo>
                  <a:cubicBezTo>
                    <a:pt x="3513" y="4685"/>
                    <a:pt x="5465" y="2636"/>
                    <a:pt x="8491" y="2636"/>
                  </a:cubicBezTo>
                  <a:close/>
                  <a:moveTo>
                    <a:pt x="8588" y="1"/>
                  </a:moveTo>
                  <a:cubicBezTo>
                    <a:pt x="3611" y="1"/>
                    <a:pt x="0" y="3709"/>
                    <a:pt x="0" y="8979"/>
                  </a:cubicBezTo>
                  <a:cubicBezTo>
                    <a:pt x="0" y="14444"/>
                    <a:pt x="3611" y="18055"/>
                    <a:pt x="8783" y="18055"/>
                  </a:cubicBezTo>
                  <a:cubicBezTo>
                    <a:pt x="11321" y="18055"/>
                    <a:pt x="13663" y="17469"/>
                    <a:pt x="15810" y="15420"/>
                  </a:cubicBezTo>
                  <a:lnTo>
                    <a:pt x="14249" y="13371"/>
                  </a:lnTo>
                  <a:cubicBezTo>
                    <a:pt x="12785" y="14737"/>
                    <a:pt x="10833" y="15420"/>
                    <a:pt x="8881" y="15420"/>
                  </a:cubicBezTo>
                  <a:cubicBezTo>
                    <a:pt x="5953" y="15420"/>
                    <a:pt x="3513" y="13663"/>
                    <a:pt x="3025" y="10053"/>
                  </a:cubicBezTo>
                  <a:lnTo>
                    <a:pt x="16591" y="10053"/>
                  </a:lnTo>
                  <a:cubicBezTo>
                    <a:pt x="16591" y="9760"/>
                    <a:pt x="16688" y="9369"/>
                    <a:pt x="16688" y="8979"/>
                  </a:cubicBezTo>
                  <a:cubicBezTo>
                    <a:pt x="16591" y="3612"/>
                    <a:pt x="13273" y="1"/>
                    <a:pt x="8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5469050" y="2456125"/>
              <a:ext cx="500200" cy="639250"/>
            </a:xfrm>
            <a:custGeom>
              <a:rect b="b" l="l" r="r" t="t"/>
              <a:pathLst>
                <a:path extrusionOk="0" h="25570" w="20008">
                  <a:moveTo>
                    <a:pt x="9760" y="3905"/>
                  </a:moveTo>
                  <a:cubicBezTo>
                    <a:pt x="12590" y="3905"/>
                    <a:pt x="15128" y="4295"/>
                    <a:pt x="15128" y="7320"/>
                  </a:cubicBezTo>
                  <a:cubicBezTo>
                    <a:pt x="15128" y="10345"/>
                    <a:pt x="12590" y="10833"/>
                    <a:pt x="9760" y="10833"/>
                  </a:cubicBezTo>
                  <a:lnTo>
                    <a:pt x="4197" y="10833"/>
                  </a:lnTo>
                  <a:lnTo>
                    <a:pt x="4197" y="3905"/>
                  </a:lnTo>
                  <a:close/>
                  <a:moveTo>
                    <a:pt x="10345" y="14639"/>
                  </a:moveTo>
                  <a:cubicBezTo>
                    <a:pt x="13566" y="14639"/>
                    <a:pt x="15713" y="15225"/>
                    <a:pt x="15713" y="18153"/>
                  </a:cubicBezTo>
                  <a:cubicBezTo>
                    <a:pt x="15713" y="21080"/>
                    <a:pt x="13566" y="21764"/>
                    <a:pt x="10345" y="21764"/>
                  </a:cubicBezTo>
                  <a:lnTo>
                    <a:pt x="4197" y="21764"/>
                  </a:lnTo>
                  <a:lnTo>
                    <a:pt x="4197" y="14639"/>
                  </a:lnTo>
                  <a:close/>
                  <a:moveTo>
                    <a:pt x="1" y="1"/>
                  </a:moveTo>
                  <a:lnTo>
                    <a:pt x="1" y="25570"/>
                  </a:lnTo>
                  <a:lnTo>
                    <a:pt x="10541" y="25570"/>
                  </a:lnTo>
                  <a:cubicBezTo>
                    <a:pt x="16299" y="25570"/>
                    <a:pt x="20007" y="23423"/>
                    <a:pt x="20007" y="18250"/>
                  </a:cubicBezTo>
                  <a:cubicBezTo>
                    <a:pt x="20007" y="16982"/>
                    <a:pt x="19519" y="15615"/>
                    <a:pt x="18738" y="14639"/>
                  </a:cubicBezTo>
                  <a:cubicBezTo>
                    <a:pt x="17958" y="13566"/>
                    <a:pt x="16787" y="12785"/>
                    <a:pt x="15518" y="12395"/>
                  </a:cubicBezTo>
                  <a:cubicBezTo>
                    <a:pt x="16689" y="12005"/>
                    <a:pt x="17665" y="11321"/>
                    <a:pt x="18348" y="10345"/>
                  </a:cubicBezTo>
                  <a:cubicBezTo>
                    <a:pt x="19031" y="9370"/>
                    <a:pt x="19422" y="8198"/>
                    <a:pt x="19422" y="6930"/>
                  </a:cubicBezTo>
                  <a:cubicBezTo>
                    <a:pt x="19422" y="1855"/>
                    <a:pt x="15323" y="1"/>
                    <a:pt x="9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6044850" y="2646425"/>
              <a:ext cx="422100" cy="461150"/>
            </a:xfrm>
            <a:custGeom>
              <a:rect b="b" l="l" r="r" t="t"/>
              <a:pathLst>
                <a:path extrusionOk="0" h="18446" w="16884">
                  <a:moveTo>
                    <a:pt x="8589" y="3417"/>
                  </a:moveTo>
                  <a:cubicBezTo>
                    <a:pt x="11028" y="3417"/>
                    <a:pt x="12590" y="4978"/>
                    <a:pt x="13078" y="7711"/>
                  </a:cubicBezTo>
                  <a:lnTo>
                    <a:pt x="4002" y="7711"/>
                  </a:lnTo>
                  <a:cubicBezTo>
                    <a:pt x="4392" y="5173"/>
                    <a:pt x="5954" y="3417"/>
                    <a:pt x="8589" y="3417"/>
                  </a:cubicBezTo>
                  <a:close/>
                  <a:moveTo>
                    <a:pt x="8686" y="1"/>
                  </a:moveTo>
                  <a:cubicBezTo>
                    <a:pt x="3611" y="1"/>
                    <a:pt x="0" y="3709"/>
                    <a:pt x="0" y="9272"/>
                  </a:cubicBezTo>
                  <a:cubicBezTo>
                    <a:pt x="0" y="14835"/>
                    <a:pt x="3709" y="18446"/>
                    <a:pt x="8979" y="18446"/>
                  </a:cubicBezTo>
                  <a:cubicBezTo>
                    <a:pt x="11516" y="18446"/>
                    <a:pt x="13956" y="17860"/>
                    <a:pt x="16103" y="16006"/>
                  </a:cubicBezTo>
                  <a:lnTo>
                    <a:pt x="14249" y="13273"/>
                  </a:lnTo>
                  <a:cubicBezTo>
                    <a:pt x="12785" y="14444"/>
                    <a:pt x="11028" y="15030"/>
                    <a:pt x="9174" y="15127"/>
                  </a:cubicBezTo>
                  <a:cubicBezTo>
                    <a:pt x="6734" y="15127"/>
                    <a:pt x="4490" y="13761"/>
                    <a:pt x="4002" y="10638"/>
                  </a:cubicBezTo>
                  <a:lnTo>
                    <a:pt x="16884" y="10638"/>
                  </a:lnTo>
                  <a:cubicBezTo>
                    <a:pt x="16884" y="10248"/>
                    <a:pt x="16884" y="9662"/>
                    <a:pt x="16884" y="9174"/>
                  </a:cubicBezTo>
                  <a:cubicBezTo>
                    <a:pt x="16884" y="3709"/>
                    <a:pt x="13566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6510850" y="2524450"/>
              <a:ext cx="375750" cy="583125"/>
            </a:xfrm>
            <a:custGeom>
              <a:rect b="b" l="l" r="r" t="t"/>
              <a:pathLst>
                <a:path extrusionOk="0" h="23325" w="15030">
                  <a:moveTo>
                    <a:pt x="3416" y="0"/>
                  </a:moveTo>
                  <a:lnTo>
                    <a:pt x="3416" y="5368"/>
                  </a:lnTo>
                  <a:lnTo>
                    <a:pt x="1" y="5368"/>
                  </a:lnTo>
                  <a:lnTo>
                    <a:pt x="1" y="8784"/>
                  </a:lnTo>
                  <a:lnTo>
                    <a:pt x="3416" y="8784"/>
                  </a:lnTo>
                  <a:lnTo>
                    <a:pt x="3416" y="16493"/>
                  </a:lnTo>
                  <a:cubicBezTo>
                    <a:pt x="3416" y="21178"/>
                    <a:pt x="5759" y="23325"/>
                    <a:pt x="9662" y="23325"/>
                  </a:cubicBezTo>
                  <a:cubicBezTo>
                    <a:pt x="11614" y="23325"/>
                    <a:pt x="13468" y="22739"/>
                    <a:pt x="15030" y="21568"/>
                  </a:cubicBezTo>
                  <a:lnTo>
                    <a:pt x="13566" y="18543"/>
                  </a:lnTo>
                  <a:cubicBezTo>
                    <a:pt x="12492" y="19226"/>
                    <a:pt x="11321" y="19616"/>
                    <a:pt x="10053" y="19714"/>
                  </a:cubicBezTo>
                  <a:cubicBezTo>
                    <a:pt x="8491" y="19714"/>
                    <a:pt x="7320" y="18738"/>
                    <a:pt x="7320" y="16396"/>
                  </a:cubicBezTo>
                  <a:lnTo>
                    <a:pt x="7320" y="8784"/>
                  </a:lnTo>
                  <a:lnTo>
                    <a:pt x="13956" y="8784"/>
                  </a:lnTo>
                  <a:lnTo>
                    <a:pt x="13956" y="5368"/>
                  </a:lnTo>
                  <a:lnTo>
                    <a:pt x="7222" y="5368"/>
                  </a:lnTo>
                  <a:lnTo>
                    <a:pt x="72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6925625" y="2646425"/>
              <a:ext cx="448950" cy="461625"/>
            </a:xfrm>
            <a:custGeom>
              <a:rect b="b" l="l" r="r" t="t"/>
              <a:pathLst>
                <a:path extrusionOk="0" h="18465" w="17958">
                  <a:moveTo>
                    <a:pt x="9174" y="3612"/>
                  </a:moveTo>
                  <a:cubicBezTo>
                    <a:pt x="12297" y="3612"/>
                    <a:pt x="14346" y="6052"/>
                    <a:pt x="14346" y="9272"/>
                  </a:cubicBezTo>
                  <a:cubicBezTo>
                    <a:pt x="14346" y="12395"/>
                    <a:pt x="12297" y="14835"/>
                    <a:pt x="9174" y="14835"/>
                  </a:cubicBezTo>
                  <a:cubicBezTo>
                    <a:pt x="5856" y="14835"/>
                    <a:pt x="3904" y="12297"/>
                    <a:pt x="3904" y="9272"/>
                  </a:cubicBezTo>
                  <a:cubicBezTo>
                    <a:pt x="3904" y="6149"/>
                    <a:pt x="5856" y="3612"/>
                    <a:pt x="9174" y="3612"/>
                  </a:cubicBezTo>
                  <a:close/>
                  <a:moveTo>
                    <a:pt x="8686" y="1"/>
                  </a:moveTo>
                  <a:cubicBezTo>
                    <a:pt x="3806" y="1"/>
                    <a:pt x="0" y="3905"/>
                    <a:pt x="0" y="9272"/>
                  </a:cubicBezTo>
                  <a:cubicBezTo>
                    <a:pt x="0" y="14639"/>
                    <a:pt x="3806" y="18446"/>
                    <a:pt x="8686" y="18446"/>
                  </a:cubicBezTo>
                  <a:cubicBezTo>
                    <a:pt x="8827" y="18458"/>
                    <a:pt x="8968" y="18464"/>
                    <a:pt x="9109" y="18464"/>
                  </a:cubicBezTo>
                  <a:cubicBezTo>
                    <a:pt x="10038" y="18464"/>
                    <a:pt x="10948" y="18199"/>
                    <a:pt x="11711" y="17860"/>
                  </a:cubicBezTo>
                  <a:cubicBezTo>
                    <a:pt x="12687" y="17372"/>
                    <a:pt x="13566" y="16689"/>
                    <a:pt x="14151" y="15908"/>
                  </a:cubicBezTo>
                  <a:lnTo>
                    <a:pt x="14151" y="18055"/>
                  </a:lnTo>
                  <a:lnTo>
                    <a:pt x="17957" y="18055"/>
                  </a:lnTo>
                  <a:lnTo>
                    <a:pt x="17957" y="489"/>
                  </a:lnTo>
                  <a:lnTo>
                    <a:pt x="14151" y="489"/>
                  </a:lnTo>
                  <a:lnTo>
                    <a:pt x="14151" y="2636"/>
                  </a:lnTo>
                  <a:cubicBezTo>
                    <a:pt x="13566" y="1758"/>
                    <a:pt x="12687" y="1074"/>
                    <a:pt x="11711" y="684"/>
                  </a:cubicBezTo>
                  <a:cubicBezTo>
                    <a:pt x="10833" y="196"/>
                    <a:pt x="9759" y="1"/>
                    <a:pt x="8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5700" y="365700"/>
            <a:ext cx="8412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M Sans"/>
              <a:buNone/>
              <a:defRPr sz="28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5700" y="1152475"/>
            <a:ext cx="8412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330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DM Sans"/>
              <a:buChar char="●"/>
              <a:defRPr sz="16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○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■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●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○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■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●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○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M Sans"/>
              <a:buChar char="■"/>
              <a:defRPr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229608" y="4686292"/>
            <a:ext cx="548700" cy="1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880">
          <p15:clr>
            <a:srgbClr val="EA4335"/>
          </p15:clr>
        </p15:guide>
        <p15:guide id="2" pos="230">
          <p15:clr>
            <a:srgbClr val="EA4335"/>
          </p15:clr>
        </p15:guide>
        <p15:guide id="3" pos="5530">
          <p15:clr>
            <a:srgbClr val="EA4335"/>
          </p15:clr>
        </p15:guide>
        <p15:guide id="4" orient="horz" pos="230">
          <p15:clr>
            <a:srgbClr val="EA4335"/>
          </p15:clr>
        </p15:guide>
        <p15:guide id="5" orient="horz" pos="3010">
          <p15:clr>
            <a:srgbClr val="EA4335"/>
          </p15:clr>
        </p15:guide>
        <p15:guide id="6" pos="1382">
          <p15:clr>
            <a:srgbClr val="EA4335"/>
          </p15:clr>
        </p15:guide>
        <p15:guide id="7" pos="1613">
          <p15:clr>
            <a:srgbClr val="EA4335"/>
          </p15:clr>
        </p15:guide>
        <p15:guide id="8" pos="2765">
          <p15:clr>
            <a:srgbClr val="EA4335"/>
          </p15:clr>
        </p15:guide>
        <p15:guide id="9" pos="2995">
          <p15:clr>
            <a:srgbClr val="EA4335"/>
          </p15:clr>
        </p15:guide>
        <p15:guide id="10" pos="4147">
          <p15:clr>
            <a:srgbClr val="EA4335"/>
          </p15:clr>
        </p15:guide>
        <p15:guide id="11" pos="4377">
          <p15:clr>
            <a:srgbClr val="EA4335"/>
          </p15:clr>
        </p15:guide>
        <p15:guide id="12" orient="horz" pos="16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>
            <p:ph type="title"/>
          </p:nvPr>
        </p:nvSpPr>
        <p:spPr>
          <a:xfrm>
            <a:off x="365700" y="365700"/>
            <a:ext cx="8412600" cy="43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Comparing the Options</a:t>
            </a:r>
            <a:endParaRPr sz="2000"/>
          </a:p>
        </p:txBody>
      </p:sp>
      <p:sp>
        <p:nvSpPr>
          <p:cNvPr id="310" name="Google Shape;310;p17"/>
          <p:cNvSpPr/>
          <p:nvPr/>
        </p:nvSpPr>
        <p:spPr>
          <a:xfrm>
            <a:off x="1740200" y="4627375"/>
            <a:ext cx="1471200" cy="300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11" name="Google Shape;311;p17"/>
          <p:cNvGraphicFramePr/>
          <p:nvPr/>
        </p:nvGraphicFramePr>
        <p:xfrm>
          <a:off x="318225" y="815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{AC3D0470-B81C-497C-B7B3-AF5D9300D87C}</a:tableStyleId>
              </a:tblPr>
              <a:tblGrid>
                <a:gridCol w="539925"/>
                <a:gridCol w="1480575"/>
                <a:gridCol w="1418500"/>
                <a:gridCol w="1497050"/>
                <a:gridCol w="1615675"/>
                <a:gridCol w="1860875"/>
              </a:tblGrid>
              <a:tr h="27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Build</a:t>
                      </a:r>
                      <a:endParaRPr b="1"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Buy</a:t>
                      </a:r>
                      <a:endParaRPr b="1"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Partner</a:t>
                      </a:r>
                      <a:endParaRPr b="1"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Invest</a:t>
                      </a:r>
                      <a:endParaRPr b="1"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Spin-out</a:t>
                      </a:r>
                      <a:endParaRPr b="1" sz="1000">
                        <a:solidFill>
                          <a:schemeClr val="lt1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M Sans Medium"/>
                          <a:ea typeface="DM Sans Medium"/>
                          <a:cs typeface="DM Sans Medium"/>
                          <a:sym typeface="DM Sans Medium"/>
                        </a:rPr>
                        <a:t>Pros</a:t>
                      </a:r>
                      <a:endParaRPr sz="1000">
                        <a:latin typeface="DM Sans Medium"/>
                        <a:ea typeface="DM Sans Medium"/>
                        <a:cs typeface="DM Sans Medium"/>
                        <a:sym typeface="DM Sa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CE8E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Control everything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Build to in-house requirements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Bring in external talent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Existing tech, traction, revenue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Don’t have to own everything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Leverage external capabilities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drive results faster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partner with later stage startups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Don’t have to own everything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Leverage external capabilities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Shared risk (investing with others)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invest in later stage startups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Don’t have to own everything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Leverage external capabilities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Shared risk (investing with others; lowers total cost &amp; aligns incentives)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Designed with intent as a close collaboration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M Sans Medium"/>
                          <a:ea typeface="DM Sans Medium"/>
                          <a:cs typeface="DM Sans Medium"/>
                          <a:sym typeface="DM Sans Medium"/>
                        </a:rPr>
                        <a:t>Cons</a:t>
                      </a:r>
                      <a:endParaRPr sz="1000">
                        <a:latin typeface="DM Sans Medium"/>
                        <a:ea typeface="DM Sans Medium"/>
                        <a:cs typeface="DM Sans Medium"/>
                        <a:sym typeface="DM Sans Medium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Constrained</a:t>
                      </a: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by existing infrastructure; including tech, legal, compliance, etc.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Lack of entrepreneurial talent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Likely incremental (but not always)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May require significant investment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be expensive because likely already at scale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be difficult to integrate in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Talent often leaves once “golden handcuffs” are removed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Limited control over how partner operates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May not drive significant enough results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Can be difficult to integrate in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No benefit from any upside potential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Lack of control (own a minority stake)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Doesn’t always equate to a successful partnership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Investment returns may not be material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Managing equity stake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-165100" lvl="0" marL="1714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Managing equity stake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Governance work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Very early stage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-165100" lvl="0" marL="17145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SzPts val="800"/>
                        <a:buFont typeface="DM Sans"/>
                        <a:buChar char="●"/>
                      </a:pPr>
                      <a:r>
                        <a:rPr lang="en" sz="800"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Potentially competes against core business</a:t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indent="0" lvl="0" marL="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Highline Beta">
  <a:themeElements>
    <a:clrScheme name="Simple Light">
      <a:dk1>
        <a:srgbClr val="1D1F22"/>
      </a:dk1>
      <a:lt1>
        <a:srgbClr val="FFFFFF"/>
      </a:lt1>
      <a:dk2>
        <a:srgbClr val="3A3E44"/>
      </a:dk2>
      <a:lt2>
        <a:srgbClr val="F5F7F9"/>
      </a:lt2>
      <a:accent1>
        <a:srgbClr val="1820B7"/>
      </a:accent1>
      <a:accent2>
        <a:srgbClr val="0C105C"/>
      </a:accent2>
      <a:accent3>
        <a:srgbClr val="E7ECEF"/>
      </a:accent3>
      <a:accent4>
        <a:srgbClr val="E51C1C"/>
      </a:accent4>
      <a:accent5>
        <a:srgbClr val="73E0FF"/>
      </a:accent5>
      <a:accent6>
        <a:srgbClr val="FFCF54"/>
      </a:accent6>
      <a:hlink>
        <a:srgbClr val="E51C1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